
<file path=[Content_Types].xml><?xml version="1.0" encoding="utf-8"?>
<Types xmlns="http://schemas.openxmlformats.org/package/2006/content-types">
  <Default Extension="jpeg" ContentType="image/jpeg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0693400" cy="7569200"/>
  <p:notesSz cx="10693400" cy="75692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03C7D46-923B-ECA0-EC7A-8E296F9432FC}" name="Apeksha Raichura (LISCO)" initials="AR" userId="S::araichura@nse.co.in::f441088d-1389-4158-87dc-7d67ad8d02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C42CAD-4878-4EE2-965B-20AE9195C748}" v="20" dt="2025-01-23T12:05:18.7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78" y="5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8/10/relationships/authors" Target="author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kymac Padhiary (LISCO)" userId="180cd39c-d441-45f1-aa4f-d5469ec9f7f2" providerId="ADAL" clId="{4CC42CAD-4878-4EE2-965B-20AE9195C748}"/>
    <pc:docChg chg="undo custSel addSld modSld">
      <pc:chgData name="Skymac Padhiary (LISCO)" userId="180cd39c-d441-45f1-aa4f-d5469ec9f7f2" providerId="ADAL" clId="{4CC42CAD-4878-4EE2-965B-20AE9195C748}" dt="2025-01-23T13:15:00.890" v="3452" actId="1076"/>
      <pc:docMkLst>
        <pc:docMk/>
      </pc:docMkLst>
      <pc:sldChg chg="addSp delSp modSp mod">
        <pc:chgData name="Skymac Padhiary (LISCO)" userId="180cd39c-d441-45f1-aa4f-d5469ec9f7f2" providerId="ADAL" clId="{4CC42CAD-4878-4EE2-965B-20AE9195C748}" dt="2025-01-23T13:10:45.065" v="3302" actId="20577"/>
        <pc:sldMkLst>
          <pc:docMk/>
          <pc:sldMk cId="0" sldId="256"/>
        </pc:sldMkLst>
        <pc:spChg chg="mod">
          <ac:chgData name="Skymac Padhiary (LISCO)" userId="180cd39c-d441-45f1-aa4f-d5469ec9f7f2" providerId="ADAL" clId="{4CC42CAD-4878-4EE2-965B-20AE9195C748}" dt="2025-01-23T09:47:35.861" v="440"/>
          <ac:spMkLst>
            <pc:docMk/>
            <pc:sldMk cId="0" sldId="256"/>
            <ac:spMk id="21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4:54.741" v="2612" actId="207"/>
          <ac:spMkLst>
            <pc:docMk/>
            <pc:sldMk cId="0" sldId="256"/>
            <ac:spMk id="24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4:54.741" v="2612" actId="207"/>
          <ac:spMkLst>
            <pc:docMk/>
            <pc:sldMk cId="0" sldId="256"/>
            <ac:spMk id="25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4:54.741" v="2612" actId="207"/>
          <ac:spMkLst>
            <pc:docMk/>
            <pc:sldMk cId="0" sldId="256"/>
            <ac:spMk id="26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4:54.741" v="2612" actId="207"/>
          <ac:spMkLst>
            <pc:docMk/>
            <pc:sldMk cId="0" sldId="256"/>
            <ac:spMk id="27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13:45.058" v="1181" actId="20577"/>
          <ac:spMkLst>
            <pc:docMk/>
            <pc:sldMk cId="0" sldId="256"/>
            <ac:spMk id="34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3:09:18.551" v="3300" actId="1076"/>
          <ac:spMkLst>
            <pc:docMk/>
            <pc:sldMk cId="0" sldId="256"/>
            <ac:spMk id="39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54:24.219" v="2685"/>
          <ac:spMkLst>
            <pc:docMk/>
            <pc:sldMk cId="0" sldId="256"/>
            <ac:spMk id="42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1:54:15.580" v="2684"/>
          <ac:spMkLst>
            <pc:docMk/>
            <pc:sldMk cId="0" sldId="256"/>
            <ac:spMk id="43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54:51.122" v="2690"/>
          <ac:spMkLst>
            <pc:docMk/>
            <pc:sldMk cId="0" sldId="256"/>
            <ac:spMk id="44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2:51:19.099" v="3294"/>
          <ac:spMkLst>
            <pc:docMk/>
            <pc:sldMk cId="0" sldId="256"/>
            <ac:spMk id="45" creationId="{00000000-0000-0000-0000-000000000000}"/>
          </ac:spMkLst>
        </pc:spChg>
        <pc:spChg chg="del mod">
          <ac:chgData name="Skymac Padhiary (LISCO)" userId="180cd39c-d441-45f1-aa4f-d5469ec9f7f2" providerId="ADAL" clId="{4CC42CAD-4878-4EE2-965B-20AE9195C748}" dt="2025-01-23T11:35:25.108" v="2615" actId="21"/>
          <ac:spMkLst>
            <pc:docMk/>
            <pc:sldMk cId="0" sldId="256"/>
            <ac:spMk id="46" creationId="{00000000-0000-0000-0000-000000000000}"/>
          </ac:spMkLst>
        </pc:spChg>
        <pc:spChg chg="del mod">
          <ac:chgData name="Skymac Padhiary (LISCO)" userId="180cd39c-d441-45f1-aa4f-d5469ec9f7f2" providerId="ADAL" clId="{4CC42CAD-4878-4EE2-965B-20AE9195C748}" dt="2025-01-23T11:35:25.108" v="2615" actId="21"/>
          <ac:spMkLst>
            <pc:docMk/>
            <pc:sldMk cId="0" sldId="256"/>
            <ac:spMk id="47" creationId="{00000000-0000-0000-0000-000000000000}"/>
          </ac:spMkLst>
        </pc:spChg>
        <pc:spChg chg="del mod">
          <ac:chgData name="Skymac Padhiary (LISCO)" userId="180cd39c-d441-45f1-aa4f-d5469ec9f7f2" providerId="ADAL" clId="{4CC42CAD-4878-4EE2-965B-20AE9195C748}" dt="2025-01-23T11:35:25.108" v="2615" actId="21"/>
          <ac:spMkLst>
            <pc:docMk/>
            <pc:sldMk cId="0" sldId="256"/>
            <ac:spMk id="48" creationId="{00000000-0000-0000-0000-000000000000}"/>
          </ac:spMkLst>
        </pc:spChg>
        <pc:spChg chg="del mod">
          <ac:chgData name="Skymac Padhiary (LISCO)" userId="180cd39c-d441-45f1-aa4f-d5469ec9f7f2" providerId="ADAL" clId="{4CC42CAD-4878-4EE2-965B-20AE9195C748}" dt="2025-01-23T11:35:25.108" v="2615" actId="21"/>
          <ac:spMkLst>
            <pc:docMk/>
            <pc:sldMk cId="0" sldId="256"/>
            <ac:spMk id="49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1:26:29.670" v="2303" actId="21"/>
          <ac:spMkLst>
            <pc:docMk/>
            <pc:sldMk cId="0" sldId="256"/>
            <ac:spMk id="50" creationId="{00000000-0000-0000-0000-000000000000}"/>
          </ac:spMkLst>
        </pc:spChg>
        <pc:spChg chg="del mod">
          <ac:chgData name="Skymac Padhiary (LISCO)" userId="180cd39c-d441-45f1-aa4f-d5469ec9f7f2" providerId="ADAL" clId="{4CC42CAD-4878-4EE2-965B-20AE9195C748}" dt="2025-01-23T11:26:29.670" v="2303" actId="21"/>
          <ac:spMkLst>
            <pc:docMk/>
            <pc:sldMk cId="0" sldId="256"/>
            <ac:spMk id="51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09:43:25.352" v="230"/>
          <ac:spMkLst>
            <pc:docMk/>
            <pc:sldMk cId="0" sldId="256"/>
            <ac:spMk id="53" creationId="{76D300D8-6707-DF12-6644-534FAED4CCFA}"/>
          </ac:spMkLst>
        </pc:spChg>
        <pc:spChg chg="mod">
          <ac:chgData name="Skymac Padhiary (LISCO)" userId="180cd39c-d441-45f1-aa4f-d5469ec9f7f2" providerId="ADAL" clId="{4CC42CAD-4878-4EE2-965B-20AE9195C748}" dt="2025-01-23T09:43:25.352" v="230"/>
          <ac:spMkLst>
            <pc:docMk/>
            <pc:sldMk cId="0" sldId="256"/>
            <ac:spMk id="54" creationId="{6B8C6826-F3DD-33B5-A791-4614B487DBE8}"/>
          </ac:spMkLst>
        </pc:spChg>
        <pc:spChg chg="mod">
          <ac:chgData name="Skymac Padhiary (LISCO)" userId="180cd39c-d441-45f1-aa4f-d5469ec9f7f2" providerId="ADAL" clId="{4CC42CAD-4878-4EE2-965B-20AE9195C748}" dt="2025-01-23T09:43:25.352" v="230"/>
          <ac:spMkLst>
            <pc:docMk/>
            <pc:sldMk cId="0" sldId="256"/>
            <ac:spMk id="55" creationId="{2175A711-F453-8EB8-9DCD-C958411AC490}"/>
          </ac:spMkLst>
        </pc:spChg>
        <pc:spChg chg="mod">
          <ac:chgData name="Skymac Padhiary (LISCO)" userId="180cd39c-d441-45f1-aa4f-d5469ec9f7f2" providerId="ADAL" clId="{4CC42CAD-4878-4EE2-965B-20AE9195C748}" dt="2025-01-23T09:43:25.352" v="230"/>
          <ac:spMkLst>
            <pc:docMk/>
            <pc:sldMk cId="0" sldId="256"/>
            <ac:spMk id="56" creationId="{40E540BB-9FDA-D344-E5F9-8F45F37C1BC4}"/>
          </ac:spMkLst>
        </pc:spChg>
        <pc:spChg chg="add del">
          <ac:chgData name="Skymac Padhiary (LISCO)" userId="180cd39c-d441-45f1-aa4f-d5469ec9f7f2" providerId="ADAL" clId="{4CC42CAD-4878-4EE2-965B-20AE9195C748}" dt="2025-01-23T09:47:41.140" v="442" actId="22"/>
          <ac:spMkLst>
            <pc:docMk/>
            <pc:sldMk cId="0" sldId="256"/>
            <ac:spMk id="58" creationId="{2D7A7E08-13BC-743C-9133-B77D0F3D9B4C}"/>
          </ac:spMkLst>
        </pc:spChg>
        <pc:spChg chg="add del">
          <ac:chgData name="Skymac Padhiary (LISCO)" userId="180cd39c-d441-45f1-aa4f-d5469ec9f7f2" providerId="ADAL" clId="{4CC42CAD-4878-4EE2-965B-20AE9195C748}" dt="2025-01-23T09:47:42.329" v="444" actId="22"/>
          <ac:spMkLst>
            <pc:docMk/>
            <pc:sldMk cId="0" sldId="256"/>
            <ac:spMk id="60" creationId="{62F05B55-5937-79C8-DCD0-2EB5D7AAE1A0}"/>
          </ac:spMkLst>
        </pc:spChg>
        <pc:spChg chg="add del">
          <ac:chgData name="Skymac Padhiary (LISCO)" userId="180cd39c-d441-45f1-aa4f-d5469ec9f7f2" providerId="ADAL" clId="{4CC42CAD-4878-4EE2-965B-20AE9195C748}" dt="2025-01-23T10:14:18.929" v="1217" actId="22"/>
          <ac:spMkLst>
            <pc:docMk/>
            <pc:sldMk cId="0" sldId="256"/>
            <ac:spMk id="62" creationId="{55EBE8AD-7246-544C-1E03-333F8745E04C}"/>
          </ac:spMkLst>
        </pc:spChg>
        <pc:spChg chg="mod">
          <ac:chgData name="Skymac Padhiary (LISCO)" userId="180cd39c-d441-45f1-aa4f-d5469ec9f7f2" providerId="ADAL" clId="{4CC42CAD-4878-4EE2-965B-20AE9195C748}" dt="2025-01-23T11:27:39.038" v="2312"/>
          <ac:spMkLst>
            <pc:docMk/>
            <pc:sldMk cId="0" sldId="256"/>
            <ac:spMk id="64" creationId="{4BB04EF3-4E98-3076-2DB2-A8438F14B943}"/>
          </ac:spMkLst>
        </pc:spChg>
        <pc:spChg chg="mod">
          <ac:chgData name="Skymac Padhiary (LISCO)" userId="180cd39c-d441-45f1-aa4f-d5469ec9f7f2" providerId="ADAL" clId="{4CC42CAD-4878-4EE2-965B-20AE9195C748}" dt="2025-01-23T11:27:39.038" v="2312"/>
          <ac:spMkLst>
            <pc:docMk/>
            <pc:sldMk cId="0" sldId="256"/>
            <ac:spMk id="65" creationId="{BFE47F67-4E02-BCD6-7F19-6139BE2F0C03}"/>
          </ac:spMkLst>
        </pc:spChg>
        <pc:spChg chg="mod">
          <ac:chgData name="Skymac Padhiary (LISCO)" userId="180cd39c-d441-45f1-aa4f-d5469ec9f7f2" providerId="ADAL" clId="{4CC42CAD-4878-4EE2-965B-20AE9195C748}" dt="2025-01-23T11:27:39.038" v="2312"/>
          <ac:spMkLst>
            <pc:docMk/>
            <pc:sldMk cId="0" sldId="256"/>
            <ac:spMk id="66" creationId="{5B80D6EB-7BEF-89DB-E2F6-727EBF0B704A}"/>
          </ac:spMkLst>
        </pc:spChg>
        <pc:spChg chg="mod">
          <ac:chgData name="Skymac Padhiary (LISCO)" userId="180cd39c-d441-45f1-aa4f-d5469ec9f7f2" providerId="ADAL" clId="{4CC42CAD-4878-4EE2-965B-20AE9195C748}" dt="2025-01-23T11:27:39.038" v="2312"/>
          <ac:spMkLst>
            <pc:docMk/>
            <pc:sldMk cId="0" sldId="256"/>
            <ac:spMk id="67" creationId="{5A651EDA-6110-9BDB-4746-E8AC617E1758}"/>
          </ac:spMkLst>
        </pc:spChg>
        <pc:spChg chg="add mod">
          <ac:chgData name="Skymac Padhiary (LISCO)" userId="180cd39c-d441-45f1-aa4f-d5469ec9f7f2" providerId="ADAL" clId="{4CC42CAD-4878-4EE2-965B-20AE9195C748}" dt="2025-01-23T11:27:49.612" v="2314" actId="1076"/>
          <ac:spMkLst>
            <pc:docMk/>
            <pc:sldMk cId="0" sldId="256"/>
            <ac:spMk id="68" creationId="{72521576-E59B-73AB-B8DC-7CAF3689D9CE}"/>
          </ac:spMkLst>
        </pc:spChg>
        <pc:spChg chg="add mod">
          <ac:chgData name="Skymac Padhiary (LISCO)" userId="180cd39c-d441-45f1-aa4f-d5469ec9f7f2" providerId="ADAL" clId="{4CC42CAD-4878-4EE2-965B-20AE9195C748}" dt="2025-01-23T11:27:49.612" v="2314" actId="1076"/>
          <ac:spMkLst>
            <pc:docMk/>
            <pc:sldMk cId="0" sldId="256"/>
            <ac:spMk id="69" creationId="{A1C4B9AF-B433-BE76-226A-14944E6F9E51}"/>
          </ac:spMkLst>
        </pc:spChg>
        <pc:spChg chg="mod">
          <ac:chgData name="Skymac Padhiary (LISCO)" userId="180cd39c-d441-45f1-aa4f-d5469ec9f7f2" providerId="ADAL" clId="{4CC42CAD-4878-4EE2-965B-20AE9195C748}" dt="2025-01-23T11:28:09.484" v="2316"/>
          <ac:spMkLst>
            <pc:docMk/>
            <pc:sldMk cId="0" sldId="256"/>
            <ac:spMk id="71" creationId="{45648544-0DCF-1573-B023-D208BA9F8C59}"/>
          </ac:spMkLst>
        </pc:spChg>
        <pc:spChg chg="mod">
          <ac:chgData name="Skymac Padhiary (LISCO)" userId="180cd39c-d441-45f1-aa4f-d5469ec9f7f2" providerId="ADAL" clId="{4CC42CAD-4878-4EE2-965B-20AE9195C748}" dt="2025-01-23T11:28:09.484" v="2316"/>
          <ac:spMkLst>
            <pc:docMk/>
            <pc:sldMk cId="0" sldId="256"/>
            <ac:spMk id="72" creationId="{FF745106-33A0-0471-BA37-F2AADDE5DB92}"/>
          </ac:spMkLst>
        </pc:spChg>
        <pc:spChg chg="mod">
          <ac:chgData name="Skymac Padhiary (LISCO)" userId="180cd39c-d441-45f1-aa4f-d5469ec9f7f2" providerId="ADAL" clId="{4CC42CAD-4878-4EE2-965B-20AE9195C748}" dt="2025-01-23T11:28:09.484" v="2316"/>
          <ac:spMkLst>
            <pc:docMk/>
            <pc:sldMk cId="0" sldId="256"/>
            <ac:spMk id="73" creationId="{850EB868-E576-BB58-63CD-BBABB9F543D4}"/>
          </ac:spMkLst>
        </pc:spChg>
        <pc:spChg chg="mod">
          <ac:chgData name="Skymac Padhiary (LISCO)" userId="180cd39c-d441-45f1-aa4f-d5469ec9f7f2" providerId="ADAL" clId="{4CC42CAD-4878-4EE2-965B-20AE9195C748}" dt="2025-01-23T11:28:09.484" v="2316"/>
          <ac:spMkLst>
            <pc:docMk/>
            <pc:sldMk cId="0" sldId="256"/>
            <ac:spMk id="74" creationId="{C6E53A63-B8A1-9BCE-3166-351C67497842}"/>
          </ac:spMkLst>
        </pc:spChg>
        <pc:spChg chg="add mod">
          <ac:chgData name="Skymac Padhiary (LISCO)" userId="180cd39c-d441-45f1-aa4f-d5469ec9f7f2" providerId="ADAL" clId="{4CC42CAD-4878-4EE2-965B-20AE9195C748}" dt="2025-01-23T11:28:09.484" v="2316"/>
          <ac:spMkLst>
            <pc:docMk/>
            <pc:sldMk cId="0" sldId="256"/>
            <ac:spMk id="75" creationId="{7CD346FE-777C-8A59-BA3C-769577AB03FF}"/>
          </ac:spMkLst>
        </pc:spChg>
        <pc:spChg chg="add mod">
          <ac:chgData name="Skymac Padhiary (LISCO)" userId="180cd39c-d441-45f1-aa4f-d5469ec9f7f2" providerId="ADAL" clId="{4CC42CAD-4878-4EE2-965B-20AE9195C748}" dt="2025-01-23T11:28:09.484" v="2316"/>
          <ac:spMkLst>
            <pc:docMk/>
            <pc:sldMk cId="0" sldId="256"/>
            <ac:spMk id="76" creationId="{8E67DCD7-EA95-4AD1-BC4F-C88432C52C6A}"/>
          </ac:spMkLst>
        </pc:spChg>
        <pc:spChg chg="mod">
          <ac:chgData name="Skymac Padhiary (LISCO)" userId="180cd39c-d441-45f1-aa4f-d5469ec9f7f2" providerId="ADAL" clId="{4CC42CAD-4878-4EE2-965B-20AE9195C748}" dt="2025-01-23T11:28:16.236" v="2319"/>
          <ac:spMkLst>
            <pc:docMk/>
            <pc:sldMk cId="0" sldId="256"/>
            <ac:spMk id="78" creationId="{15C22AA8-39DC-B4E6-38B5-D7EBBEBE272A}"/>
          </ac:spMkLst>
        </pc:spChg>
        <pc:spChg chg="mod">
          <ac:chgData name="Skymac Padhiary (LISCO)" userId="180cd39c-d441-45f1-aa4f-d5469ec9f7f2" providerId="ADAL" clId="{4CC42CAD-4878-4EE2-965B-20AE9195C748}" dt="2025-01-23T11:28:16.236" v="2319"/>
          <ac:spMkLst>
            <pc:docMk/>
            <pc:sldMk cId="0" sldId="256"/>
            <ac:spMk id="79" creationId="{5993E528-547B-7A6D-CE8A-90994D7A2F52}"/>
          </ac:spMkLst>
        </pc:spChg>
        <pc:spChg chg="mod">
          <ac:chgData name="Skymac Padhiary (LISCO)" userId="180cd39c-d441-45f1-aa4f-d5469ec9f7f2" providerId="ADAL" clId="{4CC42CAD-4878-4EE2-965B-20AE9195C748}" dt="2025-01-23T11:28:16.236" v="2319"/>
          <ac:spMkLst>
            <pc:docMk/>
            <pc:sldMk cId="0" sldId="256"/>
            <ac:spMk id="80" creationId="{013AA8E3-0B96-EBD7-8589-E8044CD44772}"/>
          </ac:spMkLst>
        </pc:spChg>
        <pc:spChg chg="mod">
          <ac:chgData name="Skymac Padhiary (LISCO)" userId="180cd39c-d441-45f1-aa4f-d5469ec9f7f2" providerId="ADAL" clId="{4CC42CAD-4878-4EE2-965B-20AE9195C748}" dt="2025-01-23T11:28:16.236" v="2319"/>
          <ac:spMkLst>
            <pc:docMk/>
            <pc:sldMk cId="0" sldId="256"/>
            <ac:spMk id="81" creationId="{47AC8C0A-E52D-3432-C779-E52103DA72A9}"/>
          </ac:spMkLst>
        </pc:spChg>
        <pc:spChg chg="add mod">
          <ac:chgData name="Skymac Padhiary (LISCO)" userId="180cd39c-d441-45f1-aa4f-d5469ec9f7f2" providerId="ADAL" clId="{4CC42CAD-4878-4EE2-965B-20AE9195C748}" dt="2025-01-23T11:28:19.955" v="2321" actId="14100"/>
          <ac:spMkLst>
            <pc:docMk/>
            <pc:sldMk cId="0" sldId="256"/>
            <ac:spMk id="82" creationId="{7AFD706D-BC72-FDE5-AD50-A28B88CE00A8}"/>
          </ac:spMkLst>
        </pc:spChg>
        <pc:spChg chg="add mod">
          <ac:chgData name="Skymac Padhiary (LISCO)" userId="180cd39c-d441-45f1-aa4f-d5469ec9f7f2" providerId="ADAL" clId="{4CC42CAD-4878-4EE2-965B-20AE9195C748}" dt="2025-01-23T11:28:19.955" v="2321" actId="14100"/>
          <ac:spMkLst>
            <pc:docMk/>
            <pc:sldMk cId="0" sldId="256"/>
            <ac:spMk id="83" creationId="{9563BB3D-E882-9ABB-F9CA-A35B8A974738}"/>
          </ac:spMkLst>
        </pc:spChg>
        <pc:spChg chg="mod">
          <ac:chgData name="Skymac Padhiary (LISCO)" userId="180cd39c-d441-45f1-aa4f-d5469ec9f7f2" providerId="ADAL" clId="{4CC42CAD-4878-4EE2-965B-20AE9195C748}" dt="2025-01-23T11:28:22.226" v="2322"/>
          <ac:spMkLst>
            <pc:docMk/>
            <pc:sldMk cId="0" sldId="256"/>
            <ac:spMk id="85" creationId="{82681B07-07E2-0ED2-A362-B3A41C7B0526}"/>
          </ac:spMkLst>
        </pc:spChg>
        <pc:spChg chg="mod">
          <ac:chgData name="Skymac Padhiary (LISCO)" userId="180cd39c-d441-45f1-aa4f-d5469ec9f7f2" providerId="ADAL" clId="{4CC42CAD-4878-4EE2-965B-20AE9195C748}" dt="2025-01-23T11:28:22.226" v="2322"/>
          <ac:spMkLst>
            <pc:docMk/>
            <pc:sldMk cId="0" sldId="256"/>
            <ac:spMk id="86" creationId="{CA4749CC-C58B-2072-9EC5-B79C15D25EDE}"/>
          </ac:spMkLst>
        </pc:spChg>
        <pc:spChg chg="mod">
          <ac:chgData name="Skymac Padhiary (LISCO)" userId="180cd39c-d441-45f1-aa4f-d5469ec9f7f2" providerId="ADAL" clId="{4CC42CAD-4878-4EE2-965B-20AE9195C748}" dt="2025-01-23T11:28:22.226" v="2322"/>
          <ac:spMkLst>
            <pc:docMk/>
            <pc:sldMk cId="0" sldId="256"/>
            <ac:spMk id="87" creationId="{9175F843-A13C-7A26-CD28-04A7A506312A}"/>
          </ac:spMkLst>
        </pc:spChg>
        <pc:spChg chg="mod">
          <ac:chgData name="Skymac Padhiary (LISCO)" userId="180cd39c-d441-45f1-aa4f-d5469ec9f7f2" providerId="ADAL" clId="{4CC42CAD-4878-4EE2-965B-20AE9195C748}" dt="2025-01-23T11:28:22.226" v="2322"/>
          <ac:spMkLst>
            <pc:docMk/>
            <pc:sldMk cId="0" sldId="256"/>
            <ac:spMk id="88" creationId="{0CCFD064-71BA-E4B1-73D6-6380474D9F39}"/>
          </ac:spMkLst>
        </pc:spChg>
        <pc:spChg chg="add mod">
          <ac:chgData name="Skymac Padhiary (LISCO)" userId="180cd39c-d441-45f1-aa4f-d5469ec9f7f2" providerId="ADAL" clId="{4CC42CAD-4878-4EE2-965B-20AE9195C748}" dt="2025-01-23T13:10:45.065" v="3302" actId="20577"/>
          <ac:spMkLst>
            <pc:docMk/>
            <pc:sldMk cId="0" sldId="256"/>
            <ac:spMk id="89" creationId="{CD20B5A8-06A8-D2A8-0FEA-7A0E5728F626}"/>
          </ac:spMkLst>
        </pc:spChg>
        <pc:spChg chg="add mod">
          <ac:chgData name="Skymac Padhiary (LISCO)" userId="180cd39c-d441-45f1-aa4f-d5469ec9f7f2" providerId="ADAL" clId="{4CC42CAD-4878-4EE2-965B-20AE9195C748}" dt="2025-01-23T13:10:42.519" v="3301" actId="20577"/>
          <ac:spMkLst>
            <pc:docMk/>
            <pc:sldMk cId="0" sldId="256"/>
            <ac:spMk id="90" creationId="{FDB1BBAB-1B54-93E9-5DE0-74AAF0A59576}"/>
          </ac:spMkLst>
        </pc:spChg>
        <pc:spChg chg="mod">
          <ac:chgData name="Skymac Padhiary (LISCO)" userId="180cd39c-d441-45f1-aa4f-d5469ec9f7f2" providerId="ADAL" clId="{4CC42CAD-4878-4EE2-965B-20AE9195C748}" dt="2025-01-23T11:36:33.235" v="2620"/>
          <ac:spMkLst>
            <pc:docMk/>
            <pc:sldMk cId="0" sldId="256"/>
            <ac:spMk id="92" creationId="{119042D8-1717-2639-14C6-4742DD1B2345}"/>
          </ac:spMkLst>
        </pc:spChg>
        <pc:spChg chg="mod">
          <ac:chgData name="Skymac Padhiary (LISCO)" userId="180cd39c-d441-45f1-aa4f-d5469ec9f7f2" providerId="ADAL" clId="{4CC42CAD-4878-4EE2-965B-20AE9195C748}" dt="2025-01-23T11:36:33.235" v="2620"/>
          <ac:spMkLst>
            <pc:docMk/>
            <pc:sldMk cId="0" sldId="256"/>
            <ac:spMk id="93" creationId="{19C14A7E-4E65-BE23-13BB-C7B47B5907A5}"/>
          </ac:spMkLst>
        </pc:spChg>
        <pc:spChg chg="mod">
          <ac:chgData name="Skymac Padhiary (LISCO)" userId="180cd39c-d441-45f1-aa4f-d5469ec9f7f2" providerId="ADAL" clId="{4CC42CAD-4878-4EE2-965B-20AE9195C748}" dt="2025-01-23T11:36:33.235" v="2620"/>
          <ac:spMkLst>
            <pc:docMk/>
            <pc:sldMk cId="0" sldId="256"/>
            <ac:spMk id="94" creationId="{5FDE104B-2BF9-F610-E14F-0B26BBF5DABB}"/>
          </ac:spMkLst>
        </pc:spChg>
        <pc:spChg chg="mod">
          <ac:chgData name="Skymac Padhiary (LISCO)" userId="180cd39c-d441-45f1-aa4f-d5469ec9f7f2" providerId="ADAL" clId="{4CC42CAD-4878-4EE2-965B-20AE9195C748}" dt="2025-01-23T11:36:33.235" v="2620"/>
          <ac:spMkLst>
            <pc:docMk/>
            <pc:sldMk cId="0" sldId="256"/>
            <ac:spMk id="95" creationId="{C3746C0F-5DB4-5295-F325-1CBC7A0EE827}"/>
          </ac:spMkLst>
        </pc:spChg>
        <pc:spChg chg="add mod">
          <ac:chgData name="Skymac Padhiary (LISCO)" userId="180cd39c-d441-45f1-aa4f-d5469ec9f7f2" providerId="ADAL" clId="{4CC42CAD-4878-4EE2-965B-20AE9195C748}" dt="2025-01-23T11:59:20.213" v="2989" actId="1076"/>
          <ac:spMkLst>
            <pc:docMk/>
            <pc:sldMk cId="0" sldId="256"/>
            <ac:spMk id="96" creationId="{19F806C5-685F-C50B-2BF5-805D9078BD7E}"/>
          </ac:spMkLst>
        </pc:spChg>
        <pc:spChg chg="add mod">
          <ac:chgData name="Skymac Padhiary (LISCO)" userId="180cd39c-d441-45f1-aa4f-d5469ec9f7f2" providerId="ADAL" clId="{4CC42CAD-4878-4EE2-965B-20AE9195C748}" dt="2025-01-23T12:51:26.094" v="3297" actId="20577"/>
          <ac:spMkLst>
            <pc:docMk/>
            <pc:sldMk cId="0" sldId="256"/>
            <ac:spMk id="97" creationId="{CE0D1251-B5B8-80EB-1AE2-78DC1E3D2EA6}"/>
          </ac:spMkLst>
        </pc:spChg>
        <pc:grpChg chg="mod">
          <ac:chgData name="Skymac Padhiary (LISCO)" userId="180cd39c-d441-45f1-aa4f-d5469ec9f7f2" providerId="ADAL" clId="{4CC42CAD-4878-4EE2-965B-20AE9195C748}" dt="2025-01-23T11:27:18.585" v="2310" actId="1076"/>
          <ac:grpSpMkLst>
            <pc:docMk/>
            <pc:sldMk cId="0" sldId="256"/>
            <ac:grpSpMk id="13" creationId="{00000000-0000-0000-0000-000000000000}"/>
          </ac:grpSpMkLst>
        </pc:grpChg>
        <pc:grpChg chg="mod ord">
          <ac:chgData name="Skymac Padhiary (LISCO)" userId="180cd39c-d441-45f1-aa4f-d5469ec9f7f2" providerId="ADAL" clId="{4CC42CAD-4878-4EE2-965B-20AE9195C748}" dt="2025-01-23T11:28:01.166" v="2315" actId="1076"/>
          <ac:grpSpMkLst>
            <pc:docMk/>
            <pc:sldMk cId="0" sldId="256"/>
            <ac:grpSpMk id="18" creationId="{00000000-0000-0000-0000-000000000000}"/>
          </ac:grpSpMkLst>
        </pc:grpChg>
        <pc:grpChg chg="del mod">
          <ac:chgData name="Skymac Padhiary (LISCO)" userId="180cd39c-d441-45f1-aa4f-d5469ec9f7f2" providerId="ADAL" clId="{4CC42CAD-4878-4EE2-965B-20AE9195C748}" dt="2025-01-23T11:35:25.108" v="2615" actId="21"/>
          <ac:grpSpMkLst>
            <pc:docMk/>
            <pc:sldMk cId="0" sldId="256"/>
            <ac:grpSpMk id="23" creationId="{00000000-0000-0000-0000-000000000000}"/>
          </ac:grpSpMkLst>
        </pc:grpChg>
        <pc:grpChg chg="del mod">
          <ac:chgData name="Skymac Padhiary (LISCO)" userId="180cd39c-d441-45f1-aa4f-d5469ec9f7f2" providerId="ADAL" clId="{4CC42CAD-4878-4EE2-965B-20AE9195C748}" dt="2025-01-23T11:35:25.108" v="2615" actId="21"/>
          <ac:grpSpMkLst>
            <pc:docMk/>
            <pc:sldMk cId="0" sldId="256"/>
            <ac:grpSpMk id="28" creationId="{00000000-0000-0000-0000-000000000000}"/>
          </ac:grpSpMkLst>
        </pc:grpChg>
        <pc:grpChg chg="del mod">
          <ac:chgData name="Skymac Padhiary (LISCO)" userId="180cd39c-d441-45f1-aa4f-d5469ec9f7f2" providerId="ADAL" clId="{4CC42CAD-4878-4EE2-965B-20AE9195C748}" dt="2025-01-23T11:26:29.670" v="2303" actId="21"/>
          <ac:grpSpMkLst>
            <pc:docMk/>
            <pc:sldMk cId="0" sldId="256"/>
            <ac:grpSpMk id="33" creationId="{00000000-0000-0000-0000-000000000000}"/>
          </ac:grpSpMkLst>
        </pc:grpChg>
        <pc:grpChg chg="add mod">
          <ac:chgData name="Skymac Padhiary (LISCO)" userId="180cd39c-d441-45f1-aa4f-d5469ec9f7f2" providerId="ADAL" clId="{4CC42CAD-4878-4EE2-965B-20AE9195C748}" dt="2025-01-23T09:43:25.352" v="230"/>
          <ac:grpSpMkLst>
            <pc:docMk/>
            <pc:sldMk cId="0" sldId="256"/>
            <ac:grpSpMk id="52" creationId="{229668C6-81A9-429A-1B7C-5DC4E091BED2}"/>
          </ac:grpSpMkLst>
        </pc:grpChg>
        <pc:grpChg chg="add mod">
          <ac:chgData name="Skymac Padhiary (LISCO)" userId="180cd39c-d441-45f1-aa4f-d5469ec9f7f2" providerId="ADAL" clId="{4CC42CAD-4878-4EE2-965B-20AE9195C748}" dt="2025-01-23T11:27:49.612" v="2314" actId="1076"/>
          <ac:grpSpMkLst>
            <pc:docMk/>
            <pc:sldMk cId="0" sldId="256"/>
            <ac:grpSpMk id="63" creationId="{380F711C-86EC-041D-5656-8AE77272DF1D}"/>
          </ac:grpSpMkLst>
        </pc:grpChg>
        <pc:grpChg chg="add mod">
          <ac:chgData name="Skymac Padhiary (LISCO)" userId="180cd39c-d441-45f1-aa4f-d5469ec9f7f2" providerId="ADAL" clId="{4CC42CAD-4878-4EE2-965B-20AE9195C748}" dt="2025-01-23T11:28:09.484" v="2316"/>
          <ac:grpSpMkLst>
            <pc:docMk/>
            <pc:sldMk cId="0" sldId="256"/>
            <ac:grpSpMk id="70" creationId="{3F2141DD-E456-F7C3-3A38-952916011688}"/>
          </ac:grpSpMkLst>
        </pc:grpChg>
        <pc:grpChg chg="add mod">
          <ac:chgData name="Skymac Padhiary (LISCO)" userId="180cd39c-d441-45f1-aa4f-d5469ec9f7f2" providerId="ADAL" clId="{4CC42CAD-4878-4EE2-965B-20AE9195C748}" dt="2025-01-23T11:28:19.955" v="2321" actId="14100"/>
          <ac:grpSpMkLst>
            <pc:docMk/>
            <pc:sldMk cId="0" sldId="256"/>
            <ac:grpSpMk id="77" creationId="{8DD11972-A899-7A35-44E6-4FFB8DC3F2EA}"/>
          </ac:grpSpMkLst>
        </pc:grpChg>
        <pc:grpChg chg="add mod">
          <ac:chgData name="Skymac Padhiary (LISCO)" userId="180cd39c-d441-45f1-aa4f-d5469ec9f7f2" providerId="ADAL" clId="{4CC42CAD-4878-4EE2-965B-20AE9195C748}" dt="2025-01-23T11:31:15.689" v="2537" actId="1076"/>
          <ac:grpSpMkLst>
            <pc:docMk/>
            <pc:sldMk cId="0" sldId="256"/>
            <ac:grpSpMk id="84" creationId="{680DEA00-DEAE-50AF-3566-8FCE9DE79271}"/>
          </ac:grpSpMkLst>
        </pc:grpChg>
        <pc:grpChg chg="add mod">
          <ac:chgData name="Skymac Padhiary (LISCO)" userId="180cd39c-d441-45f1-aa4f-d5469ec9f7f2" providerId="ADAL" clId="{4CC42CAD-4878-4EE2-965B-20AE9195C748}" dt="2025-01-23T11:36:40.056" v="2621" actId="1076"/>
          <ac:grpSpMkLst>
            <pc:docMk/>
            <pc:sldMk cId="0" sldId="256"/>
            <ac:grpSpMk id="91" creationId="{8AE64594-2576-ED37-4559-18B04FF1E638}"/>
          </ac:grpSpMkLst>
        </pc:grpChg>
      </pc:sldChg>
      <pc:sldChg chg="addSp delSp modSp mod">
        <pc:chgData name="Skymac Padhiary (LISCO)" userId="180cd39c-d441-45f1-aa4f-d5469ec9f7f2" providerId="ADAL" clId="{4CC42CAD-4878-4EE2-965B-20AE9195C748}" dt="2025-01-23T12:51:00.861" v="3292" actId="20577"/>
        <pc:sldMkLst>
          <pc:docMk/>
          <pc:sldMk cId="0" sldId="257"/>
        </pc:sldMkLst>
        <pc:spChg chg="add del">
          <ac:chgData name="Skymac Padhiary (LISCO)" userId="180cd39c-d441-45f1-aa4f-d5469ec9f7f2" providerId="ADAL" clId="{4CC42CAD-4878-4EE2-965B-20AE9195C748}" dt="2025-01-23T10:20:45.874" v="1573" actId="21"/>
          <ac:spMkLst>
            <pc:docMk/>
            <pc:sldMk cId="0" sldId="257"/>
            <ac:spMk id="18" creationId="{00000000-0000-0000-0000-000000000000}"/>
          </ac:spMkLst>
        </pc:spChg>
        <pc:spChg chg="add del">
          <ac:chgData name="Skymac Padhiary (LISCO)" userId="180cd39c-d441-45f1-aa4f-d5469ec9f7f2" providerId="ADAL" clId="{4CC42CAD-4878-4EE2-965B-20AE9195C748}" dt="2025-01-23T10:20:45.874" v="1573" actId="21"/>
          <ac:spMkLst>
            <pc:docMk/>
            <pc:sldMk cId="0" sldId="257"/>
            <ac:spMk id="19" creationId="{00000000-0000-0000-0000-000000000000}"/>
          </ac:spMkLst>
        </pc:spChg>
        <pc:spChg chg="add del">
          <ac:chgData name="Skymac Padhiary (LISCO)" userId="180cd39c-d441-45f1-aa4f-d5469ec9f7f2" providerId="ADAL" clId="{4CC42CAD-4878-4EE2-965B-20AE9195C748}" dt="2025-01-23T10:20:45.874" v="1573" actId="21"/>
          <ac:spMkLst>
            <pc:docMk/>
            <pc:sldMk cId="0" sldId="257"/>
            <ac:spMk id="20" creationId="{00000000-0000-0000-0000-000000000000}"/>
          </ac:spMkLst>
        </pc:spChg>
        <pc:spChg chg="add del">
          <ac:chgData name="Skymac Padhiary (LISCO)" userId="180cd39c-d441-45f1-aa4f-d5469ec9f7f2" providerId="ADAL" clId="{4CC42CAD-4878-4EE2-965B-20AE9195C748}" dt="2025-01-23T10:20:45.874" v="1573" actId="21"/>
          <ac:spMkLst>
            <pc:docMk/>
            <pc:sldMk cId="0" sldId="257"/>
            <ac:spMk id="21" creationId="{00000000-0000-0000-0000-000000000000}"/>
          </ac:spMkLst>
        </pc:spChg>
        <pc:spChg chg="add del">
          <ac:chgData name="Skymac Padhiary (LISCO)" userId="180cd39c-d441-45f1-aa4f-d5469ec9f7f2" providerId="ADAL" clId="{4CC42CAD-4878-4EE2-965B-20AE9195C748}" dt="2025-01-23T10:20:45.874" v="1573" actId="21"/>
          <ac:spMkLst>
            <pc:docMk/>
            <pc:sldMk cId="0" sldId="257"/>
            <ac:spMk id="22" creationId="{00000000-0000-0000-0000-000000000000}"/>
          </ac:spMkLst>
        </pc:spChg>
        <pc:spChg chg="add del">
          <ac:chgData name="Skymac Padhiary (LISCO)" userId="180cd39c-d441-45f1-aa4f-d5469ec9f7f2" providerId="ADAL" clId="{4CC42CAD-4878-4EE2-965B-20AE9195C748}" dt="2025-01-23T10:20:45.874" v="1573" actId="21"/>
          <ac:spMkLst>
            <pc:docMk/>
            <pc:sldMk cId="0" sldId="257"/>
            <ac:spMk id="23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2:51:00.861" v="3292" actId="20577"/>
          <ac:spMkLst>
            <pc:docMk/>
            <pc:sldMk cId="0" sldId="257"/>
            <ac:spMk id="24" creationId="{00000000-0000-0000-0000-000000000000}"/>
          </ac:spMkLst>
        </pc:spChg>
        <pc:spChg chg="add del">
          <ac:chgData name="Skymac Padhiary (LISCO)" userId="180cd39c-d441-45f1-aa4f-d5469ec9f7f2" providerId="ADAL" clId="{4CC42CAD-4878-4EE2-965B-20AE9195C748}" dt="2025-01-23T10:20:45.874" v="1573" actId="21"/>
          <ac:spMkLst>
            <pc:docMk/>
            <pc:sldMk cId="0" sldId="257"/>
            <ac:spMk id="30" creationId="{00000000-0000-0000-0000-000000000000}"/>
          </ac:spMkLst>
        </pc:spChg>
        <pc:spChg chg="add del">
          <ac:chgData name="Skymac Padhiary (LISCO)" userId="180cd39c-d441-45f1-aa4f-d5469ec9f7f2" providerId="ADAL" clId="{4CC42CAD-4878-4EE2-965B-20AE9195C748}" dt="2025-01-23T10:20:45.874" v="1573" actId="21"/>
          <ac:spMkLst>
            <pc:docMk/>
            <pc:sldMk cId="0" sldId="257"/>
            <ac:spMk id="31" creationId="{00000000-0000-0000-0000-000000000000}"/>
          </ac:spMkLst>
        </pc:spChg>
        <pc:grpChg chg="add del">
          <ac:chgData name="Skymac Padhiary (LISCO)" userId="180cd39c-d441-45f1-aa4f-d5469ec9f7f2" providerId="ADAL" clId="{4CC42CAD-4878-4EE2-965B-20AE9195C748}" dt="2025-01-23T10:20:45.874" v="1573" actId="21"/>
          <ac:grpSpMkLst>
            <pc:docMk/>
            <pc:sldMk cId="0" sldId="257"/>
            <ac:grpSpMk id="8" creationId="{00000000-0000-0000-0000-000000000000}"/>
          </ac:grpSpMkLst>
        </pc:grpChg>
        <pc:grpChg chg="add del">
          <ac:chgData name="Skymac Padhiary (LISCO)" userId="180cd39c-d441-45f1-aa4f-d5469ec9f7f2" providerId="ADAL" clId="{4CC42CAD-4878-4EE2-965B-20AE9195C748}" dt="2025-01-23T10:20:45.874" v="1573" actId="21"/>
          <ac:grpSpMkLst>
            <pc:docMk/>
            <pc:sldMk cId="0" sldId="257"/>
            <ac:grpSpMk id="25" creationId="{00000000-0000-0000-0000-000000000000}"/>
          </ac:grpSpMkLst>
        </pc:grpChg>
      </pc:sldChg>
      <pc:sldChg chg="addSp delSp modSp add mod">
        <pc:chgData name="Skymac Padhiary (LISCO)" userId="180cd39c-d441-45f1-aa4f-d5469ec9f7f2" providerId="ADAL" clId="{4CC42CAD-4878-4EE2-965B-20AE9195C748}" dt="2025-01-23T13:15:00.890" v="3452" actId="1076"/>
        <pc:sldMkLst>
          <pc:docMk/>
          <pc:sldMk cId="3960348142" sldId="258"/>
        </pc:sldMkLst>
        <pc:spChg chg="mod">
          <ac:chgData name="Skymac Padhiary (LISCO)" userId="180cd39c-d441-45f1-aa4f-d5469ec9f7f2" providerId="ADAL" clId="{4CC42CAD-4878-4EE2-965B-20AE9195C748}" dt="2025-01-23T11:06:56.294" v="1724" actId="1076"/>
          <ac:spMkLst>
            <pc:docMk/>
            <pc:sldMk cId="3960348142" sldId="258"/>
            <ac:spMk id="6" creationId="{70EAC9A2-B24C-8822-8685-BEEE0A2F6FF2}"/>
          </ac:spMkLst>
        </pc:spChg>
        <pc:spChg chg="mod">
          <ac:chgData name="Skymac Padhiary (LISCO)" userId="180cd39c-d441-45f1-aa4f-d5469ec9f7f2" providerId="ADAL" clId="{4CC42CAD-4878-4EE2-965B-20AE9195C748}" dt="2025-01-23T11:06:49.977" v="1723" actId="14100"/>
          <ac:spMkLst>
            <pc:docMk/>
            <pc:sldMk cId="3960348142" sldId="258"/>
            <ac:spMk id="7" creationId="{41223E80-A243-FF2F-92DE-AE3CA11BDFC4}"/>
          </ac:spMkLst>
        </pc:spChg>
        <pc:spChg chg="mod">
          <ac:chgData name="Skymac Padhiary (LISCO)" userId="180cd39c-d441-45f1-aa4f-d5469ec9f7f2" providerId="ADAL" clId="{4CC42CAD-4878-4EE2-965B-20AE9195C748}" dt="2025-01-23T12:02:19.624" v="3028" actId="1076"/>
          <ac:spMkLst>
            <pc:docMk/>
            <pc:sldMk cId="3960348142" sldId="258"/>
            <ac:spMk id="38" creationId="{9D3887BA-D1E0-CE86-3AD9-6850878827EE}"/>
          </ac:spMkLst>
        </pc:spChg>
        <pc:spChg chg="mod">
          <ac:chgData name="Skymac Padhiary (LISCO)" userId="180cd39c-d441-45f1-aa4f-d5469ec9f7f2" providerId="ADAL" clId="{4CC42CAD-4878-4EE2-965B-20AE9195C748}" dt="2025-01-23T13:14:19.797" v="3451" actId="20577"/>
          <ac:spMkLst>
            <pc:docMk/>
            <pc:sldMk cId="3960348142" sldId="258"/>
            <ac:spMk id="39" creationId="{FCE338B7-1CF1-EE10-43C9-616164EEA9A7}"/>
          </ac:spMkLst>
        </pc:spChg>
        <pc:spChg chg="add del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0" creationId="{3A4DBE05-D2E3-1BA7-2DA7-B793A9FBCCFD}"/>
          </ac:spMkLst>
        </pc:spChg>
        <pc:spChg chg="add del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1" creationId="{90FA9530-53BF-31A3-1649-07F35BAA8F39}"/>
          </ac:spMkLst>
        </pc:spChg>
        <pc:spChg chg="add del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2" creationId="{7B4C1686-DCC1-228F-B907-BE13E782959E}"/>
          </ac:spMkLst>
        </pc:spChg>
        <pc:spChg chg="add del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3" creationId="{25F92A92-D3D0-E5CC-DF1A-0B3BA51BA8CE}"/>
          </ac:spMkLst>
        </pc:spChg>
        <pc:spChg chg="add del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4" creationId="{6DB48BCF-F508-49B9-C2C0-0280F2325476}"/>
          </ac:spMkLst>
        </pc:spChg>
        <pc:spChg chg="add del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5" creationId="{341FD87F-6175-E103-8A71-B99AB56F7A8C}"/>
          </ac:spMkLst>
        </pc:spChg>
        <pc:spChg chg="add del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6" creationId="{7E7FFBB8-7842-99B4-9BB4-A202AB5DFC47}"/>
          </ac:spMkLst>
        </pc:spChg>
        <pc:spChg chg="add del mod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7" creationId="{B8B28798-38D7-840A-7F2F-331C091023EF}"/>
          </ac:spMkLst>
        </pc:spChg>
        <pc:spChg chg="add del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8" creationId="{47D0ACFB-6BA3-0D0C-12F5-7E84FCD51D61}"/>
          </ac:spMkLst>
        </pc:spChg>
        <pc:spChg chg="add del mod">
          <ac:chgData name="Skymac Padhiary (LISCO)" userId="180cd39c-d441-45f1-aa4f-d5469ec9f7f2" providerId="ADAL" clId="{4CC42CAD-4878-4EE2-965B-20AE9195C748}" dt="2025-01-23T10:20:38.739" v="1572" actId="478"/>
          <ac:spMkLst>
            <pc:docMk/>
            <pc:sldMk cId="3960348142" sldId="258"/>
            <ac:spMk id="49" creationId="{F8A2D136-27CD-1213-B4E8-BE1E9F4521C5}"/>
          </ac:spMkLst>
        </pc:spChg>
        <pc:spChg chg="del mod">
          <ac:chgData name="Skymac Padhiary (LISCO)" userId="180cd39c-d441-45f1-aa4f-d5469ec9f7f2" providerId="ADAL" clId="{4CC42CAD-4878-4EE2-965B-20AE9195C748}" dt="2025-01-23T10:19:45.273" v="1561" actId="478"/>
          <ac:spMkLst>
            <pc:docMk/>
            <pc:sldMk cId="3960348142" sldId="258"/>
            <ac:spMk id="50" creationId="{CFCA6C79-920D-E30A-DB51-7A17F574D891}"/>
          </ac:spMkLst>
        </pc:spChg>
        <pc:spChg chg="del">
          <ac:chgData name="Skymac Padhiary (LISCO)" userId="180cd39c-d441-45f1-aa4f-d5469ec9f7f2" providerId="ADAL" clId="{4CC42CAD-4878-4EE2-965B-20AE9195C748}" dt="2025-01-23T10:19:40.754" v="1559" actId="478"/>
          <ac:spMkLst>
            <pc:docMk/>
            <pc:sldMk cId="3960348142" sldId="258"/>
            <ac:spMk id="51" creationId="{CE934F86-F5B9-4862-0B87-DFB9B7A22B83}"/>
          </ac:spMkLst>
        </pc:spChg>
        <pc:spChg chg="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54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55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59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60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61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70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71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74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76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0:20:01.961" v="1565"/>
          <ac:spMkLst>
            <pc:docMk/>
            <pc:sldMk cId="3960348142" sldId="258"/>
            <ac:spMk id="79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81" creationId="{17AF4E37-0581-A87D-5D86-4F2FCFCECF2A}"/>
          </ac:spMkLst>
        </pc:spChg>
        <pc:spChg chg="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83" creationId="{32010D3D-BE52-1FF3-3CC1-6BA00C87C0C2}"/>
          </ac:spMkLst>
        </pc:spChg>
        <pc:spChg chg="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86" creationId="{16A8238D-E94B-E9C8-24EA-7E164BA9ADAA}"/>
          </ac:spMkLst>
        </pc:spChg>
        <pc:spChg chg="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87" creationId="{105695A0-FFDB-C24C-A375-4A4A89BE5C15}"/>
          </ac:spMkLst>
        </pc:spChg>
        <pc:spChg chg="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88" creationId="{D0222A3D-361C-20B5-4F11-1C0DE9DB73A3}"/>
          </ac:spMkLst>
        </pc:spChg>
        <pc:spChg chg="add 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96" creationId="{FB0B75B4-A99F-48CF-9EF4-2ADDAA85E110}"/>
          </ac:spMkLst>
        </pc:spChg>
        <pc:spChg chg="add 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97" creationId="{FA0845DD-48D4-D247-631D-319B00F91120}"/>
          </ac:spMkLst>
        </pc:spChg>
        <pc:spChg chg="add 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100" creationId="{B5B2858B-CAAA-E1EC-6227-0105F4BB9110}"/>
          </ac:spMkLst>
        </pc:spChg>
        <pc:spChg chg="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102" creationId="{149EE491-6C49-388C-1602-72C65AA4B11A}"/>
          </ac:spMkLst>
        </pc:spChg>
        <pc:spChg chg="mod">
          <ac:chgData name="Skymac Padhiary (LISCO)" userId="180cd39c-d441-45f1-aa4f-d5469ec9f7f2" providerId="ADAL" clId="{4CC42CAD-4878-4EE2-965B-20AE9195C748}" dt="2025-01-23T10:20:10.158" v="1568"/>
          <ac:spMkLst>
            <pc:docMk/>
            <pc:sldMk cId="3960348142" sldId="258"/>
            <ac:spMk id="104" creationId="{48A1C853-CB83-F979-D3A9-3893C6EEF8C1}"/>
          </ac:spMkLst>
        </pc:spChg>
        <pc:spChg chg="mod">
          <ac:chgData name="Skymac Padhiary (LISCO)" userId="180cd39c-d441-45f1-aa4f-d5469ec9f7f2" providerId="ADAL" clId="{4CC42CAD-4878-4EE2-965B-20AE9195C748}" dt="2025-01-23T10:20:49.581" v="1574"/>
          <ac:spMkLst>
            <pc:docMk/>
            <pc:sldMk cId="3960348142" sldId="258"/>
            <ac:spMk id="111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49.581" v="1574"/>
          <ac:spMkLst>
            <pc:docMk/>
            <pc:sldMk cId="3960348142" sldId="258"/>
            <ac:spMk id="115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49.581" v="1574"/>
          <ac:spMkLst>
            <pc:docMk/>
            <pc:sldMk cId="3960348142" sldId="258"/>
            <ac:spMk id="119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49.581" v="1574"/>
          <ac:spMkLst>
            <pc:docMk/>
            <pc:sldMk cId="3960348142" sldId="258"/>
            <ac:spMk id="122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2:02:29.658" v="3029" actId="1076"/>
          <ac:spMkLst>
            <pc:docMk/>
            <pc:sldMk cId="3960348142" sldId="258"/>
            <ac:spMk id="123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2:02:29.658" v="3029" actId="1076"/>
          <ac:spMkLst>
            <pc:docMk/>
            <pc:sldMk cId="3960348142" sldId="258"/>
            <ac:spMk id="124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3:15:00.890" v="3452" actId="1076"/>
          <ac:spMkLst>
            <pc:docMk/>
            <pc:sldMk cId="3960348142" sldId="258"/>
            <ac:spMk id="125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2:06:45.524" v="3279"/>
          <ac:spMkLst>
            <pc:docMk/>
            <pc:sldMk cId="3960348142" sldId="258"/>
            <ac:spMk id="126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1:25:33.904" v="2297" actId="478"/>
          <ac:spMkLst>
            <pc:docMk/>
            <pc:sldMk cId="3960348142" sldId="258"/>
            <ac:spMk id="127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1:25:33.904" v="2297" actId="478"/>
          <ac:spMkLst>
            <pc:docMk/>
            <pc:sldMk cId="3960348142" sldId="258"/>
            <ac:spMk id="128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0:20:49.581" v="1574"/>
          <ac:spMkLst>
            <pc:docMk/>
            <pc:sldMk cId="3960348142" sldId="258"/>
            <ac:spMk id="132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1:25:33.904" v="2297" actId="478"/>
          <ac:spMkLst>
            <pc:docMk/>
            <pc:sldMk cId="3960348142" sldId="258"/>
            <ac:spMk id="134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1:25:33.904" v="2297" actId="478"/>
          <ac:spMkLst>
            <pc:docMk/>
            <pc:sldMk cId="3960348142" sldId="258"/>
            <ac:spMk id="135" creationId="{00000000-0000-0000-0000-000000000000}"/>
          </ac:spMkLst>
        </pc:spChg>
        <pc:spChg chg="add del">
          <ac:chgData name="Skymac Padhiary (LISCO)" userId="180cd39c-d441-45f1-aa4f-d5469ec9f7f2" providerId="ADAL" clId="{4CC42CAD-4878-4EE2-965B-20AE9195C748}" dt="2025-01-23T11:25:25.383" v="2294" actId="22"/>
          <ac:spMkLst>
            <pc:docMk/>
            <pc:sldMk cId="3960348142" sldId="258"/>
            <ac:spMk id="137" creationId="{541482FE-BBB5-66D6-F72D-2411A6AC9D35}"/>
          </ac:spMkLst>
        </pc:spChg>
        <pc:spChg chg="mod">
          <ac:chgData name="Skymac Padhiary (LISCO)" userId="180cd39c-d441-45f1-aa4f-d5469ec9f7f2" providerId="ADAL" clId="{4CC42CAD-4878-4EE2-965B-20AE9195C748}" dt="2025-01-23T11:33:21.849" v="2604" actId="14100"/>
          <ac:spMkLst>
            <pc:docMk/>
            <pc:sldMk cId="3960348142" sldId="258"/>
            <ac:spMk id="139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26:33.059" v="2304"/>
          <ac:spMkLst>
            <pc:docMk/>
            <pc:sldMk cId="3960348142" sldId="258"/>
            <ac:spMk id="140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26:33.059" v="2304"/>
          <ac:spMkLst>
            <pc:docMk/>
            <pc:sldMk cId="3960348142" sldId="258"/>
            <ac:spMk id="141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26:33.059" v="2304"/>
          <ac:spMkLst>
            <pc:docMk/>
            <pc:sldMk cId="3960348142" sldId="258"/>
            <ac:spMk id="142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2:01:49.167" v="3024" actId="478"/>
          <ac:spMkLst>
            <pc:docMk/>
            <pc:sldMk cId="3960348142" sldId="258"/>
            <ac:spMk id="143" creationId="{00000000-0000-0000-0000-000000000000}"/>
          </ac:spMkLst>
        </pc:spChg>
        <pc:spChg chg="add del mod">
          <ac:chgData name="Skymac Padhiary (LISCO)" userId="180cd39c-d441-45f1-aa4f-d5469ec9f7f2" providerId="ADAL" clId="{4CC42CAD-4878-4EE2-965B-20AE9195C748}" dt="2025-01-23T12:01:49.167" v="3024" actId="478"/>
          <ac:spMkLst>
            <pc:docMk/>
            <pc:sldMk cId="3960348142" sldId="258"/>
            <ac:spMk id="144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3:42.297" v="2605"/>
          <ac:spMkLst>
            <pc:docMk/>
            <pc:sldMk cId="3960348142" sldId="258"/>
            <ac:spMk id="146" creationId="{40622CCB-3154-0B3F-5386-ED64894AABE8}"/>
          </ac:spMkLst>
        </pc:spChg>
        <pc:spChg chg="mod">
          <ac:chgData name="Skymac Padhiary (LISCO)" userId="180cd39c-d441-45f1-aa4f-d5469ec9f7f2" providerId="ADAL" clId="{4CC42CAD-4878-4EE2-965B-20AE9195C748}" dt="2025-01-23T11:33:42.297" v="2605"/>
          <ac:spMkLst>
            <pc:docMk/>
            <pc:sldMk cId="3960348142" sldId="258"/>
            <ac:spMk id="147" creationId="{5E319968-4009-14E8-2B6D-B95F0A9EA025}"/>
          </ac:spMkLst>
        </pc:spChg>
        <pc:spChg chg="mod">
          <ac:chgData name="Skymac Padhiary (LISCO)" userId="180cd39c-d441-45f1-aa4f-d5469ec9f7f2" providerId="ADAL" clId="{4CC42CAD-4878-4EE2-965B-20AE9195C748}" dt="2025-01-23T11:33:42.297" v="2605"/>
          <ac:spMkLst>
            <pc:docMk/>
            <pc:sldMk cId="3960348142" sldId="258"/>
            <ac:spMk id="148" creationId="{7C5EC8B2-536A-ACA2-ACB3-E2A7D9AB16F7}"/>
          </ac:spMkLst>
        </pc:spChg>
        <pc:spChg chg="mod">
          <ac:chgData name="Skymac Padhiary (LISCO)" userId="180cd39c-d441-45f1-aa4f-d5469ec9f7f2" providerId="ADAL" clId="{4CC42CAD-4878-4EE2-965B-20AE9195C748}" dt="2025-01-23T11:33:42.297" v="2605"/>
          <ac:spMkLst>
            <pc:docMk/>
            <pc:sldMk cId="3960348142" sldId="258"/>
            <ac:spMk id="149" creationId="{06C708C4-558A-81C6-D01A-980992D05F71}"/>
          </ac:spMkLst>
        </pc:spChg>
        <pc:spChg chg="add mod">
          <ac:chgData name="Skymac Padhiary (LISCO)" userId="180cd39c-d441-45f1-aa4f-d5469ec9f7f2" providerId="ADAL" clId="{4CC42CAD-4878-4EE2-965B-20AE9195C748}" dt="2025-01-23T11:34:55.295" v="2613" actId="1076"/>
          <ac:spMkLst>
            <pc:docMk/>
            <pc:sldMk cId="3960348142" sldId="258"/>
            <ac:spMk id="150" creationId="{21677FEB-4607-C15A-775E-FAD4F2F86361}"/>
          </ac:spMkLst>
        </pc:spChg>
        <pc:spChg chg="add mod">
          <ac:chgData name="Skymac Padhiary (LISCO)" userId="180cd39c-d441-45f1-aa4f-d5469ec9f7f2" providerId="ADAL" clId="{4CC42CAD-4878-4EE2-965B-20AE9195C748}" dt="2025-01-23T11:34:55.295" v="2613" actId="1076"/>
          <ac:spMkLst>
            <pc:docMk/>
            <pc:sldMk cId="3960348142" sldId="258"/>
            <ac:spMk id="151" creationId="{FB1B705F-242B-786D-DAD1-472AEC42FD86}"/>
          </ac:spMkLst>
        </pc:spChg>
        <pc:spChg chg="mod">
          <ac:chgData name="Skymac Padhiary (LISCO)" userId="180cd39c-d441-45f1-aa4f-d5469ec9f7f2" providerId="ADAL" clId="{4CC42CAD-4878-4EE2-965B-20AE9195C748}" dt="2025-01-23T11:35:28.746" v="2616"/>
          <ac:spMkLst>
            <pc:docMk/>
            <pc:sldMk cId="3960348142" sldId="258"/>
            <ac:spMk id="154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5:28.746" v="2616"/>
          <ac:spMkLst>
            <pc:docMk/>
            <pc:sldMk cId="3960348142" sldId="258"/>
            <ac:spMk id="155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5:28.746" v="2616"/>
          <ac:spMkLst>
            <pc:docMk/>
            <pc:sldMk cId="3960348142" sldId="258"/>
            <ac:spMk id="156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5:28.746" v="2616"/>
          <ac:spMkLst>
            <pc:docMk/>
            <pc:sldMk cId="3960348142" sldId="258"/>
            <ac:spMk id="158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5:28.746" v="2616"/>
          <ac:spMkLst>
            <pc:docMk/>
            <pc:sldMk cId="3960348142" sldId="258"/>
            <ac:spMk id="159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1:35:28.746" v="2616"/>
          <ac:spMkLst>
            <pc:docMk/>
            <pc:sldMk cId="3960348142" sldId="258"/>
            <ac:spMk id="160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3:11:39.190" v="3307" actId="1076"/>
          <ac:spMkLst>
            <pc:docMk/>
            <pc:sldMk cId="3960348142" sldId="258"/>
            <ac:spMk id="162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3:11:16.357" v="3306" actId="20577"/>
          <ac:spMkLst>
            <pc:docMk/>
            <pc:sldMk cId="3960348142" sldId="258"/>
            <ac:spMk id="163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2:02:19.624" v="3028" actId="1076"/>
          <ac:spMkLst>
            <pc:docMk/>
            <pc:sldMk cId="3960348142" sldId="258"/>
            <ac:spMk id="164" creationId="{00000000-0000-0000-0000-000000000000}"/>
          </ac:spMkLst>
        </pc:spChg>
        <pc:spChg chg="add mod">
          <ac:chgData name="Skymac Padhiary (LISCO)" userId="180cd39c-d441-45f1-aa4f-d5469ec9f7f2" providerId="ADAL" clId="{4CC42CAD-4878-4EE2-965B-20AE9195C748}" dt="2025-01-23T12:51:36.611" v="3299"/>
          <ac:spMkLst>
            <pc:docMk/>
            <pc:sldMk cId="3960348142" sldId="258"/>
            <ac:spMk id="165" creationId="{00000000-0000-0000-0000-000000000000}"/>
          </ac:spMkLst>
        </pc:spChg>
        <pc:spChg chg="mod">
          <ac:chgData name="Skymac Padhiary (LISCO)" userId="180cd39c-d441-45f1-aa4f-d5469ec9f7f2" providerId="ADAL" clId="{4CC42CAD-4878-4EE2-965B-20AE9195C748}" dt="2025-01-23T12:05:18.722" v="3245"/>
          <ac:spMkLst>
            <pc:docMk/>
            <pc:sldMk cId="3960348142" sldId="258"/>
            <ac:spMk id="167" creationId="{A071D14C-AC6F-6C75-BCF5-E5E7AE5A59EC}"/>
          </ac:spMkLst>
        </pc:spChg>
        <pc:spChg chg="mod">
          <ac:chgData name="Skymac Padhiary (LISCO)" userId="180cd39c-d441-45f1-aa4f-d5469ec9f7f2" providerId="ADAL" clId="{4CC42CAD-4878-4EE2-965B-20AE9195C748}" dt="2025-01-23T12:05:18.722" v="3245"/>
          <ac:spMkLst>
            <pc:docMk/>
            <pc:sldMk cId="3960348142" sldId="258"/>
            <ac:spMk id="168" creationId="{89329F6B-8335-C7F8-A080-8C944363F7C1}"/>
          </ac:spMkLst>
        </pc:spChg>
        <pc:spChg chg="mod">
          <ac:chgData name="Skymac Padhiary (LISCO)" userId="180cd39c-d441-45f1-aa4f-d5469ec9f7f2" providerId="ADAL" clId="{4CC42CAD-4878-4EE2-965B-20AE9195C748}" dt="2025-01-23T12:05:18.722" v="3245"/>
          <ac:spMkLst>
            <pc:docMk/>
            <pc:sldMk cId="3960348142" sldId="258"/>
            <ac:spMk id="169" creationId="{6946A23A-C69B-8C20-ABF1-B807773B0BA7}"/>
          </ac:spMkLst>
        </pc:spChg>
        <pc:spChg chg="mod">
          <ac:chgData name="Skymac Padhiary (LISCO)" userId="180cd39c-d441-45f1-aa4f-d5469ec9f7f2" providerId="ADAL" clId="{4CC42CAD-4878-4EE2-965B-20AE9195C748}" dt="2025-01-23T12:05:18.722" v="3245"/>
          <ac:spMkLst>
            <pc:docMk/>
            <pc:sldMk cId="3960348142" sldId="258"/>
            <ac:spMk id="170" creationId="{C47F680F-36A4-F611-A041-B0D0236B76CA}"/>
          </ac:spMkLst>
        </pc:spChg>
        <pc:spChg chg="add mod">
          <ac:chgData name="Skymac Padhiary (LISCO)" userId="180cd39c-d441-45f1-aa4f-d5469ec9f7f2" providerId="ADAL" clId="{4CC42CAD-4878-4EE2-965B-20AE9195C748}" dt="2025-01-23T12:05:42.328" v="3249"/>
          <ac:spMkLst>
            <pc:docMk/>
            <pc:sldMk cId="3960348142" sldId="258"/>
            <ac:spMk id="171" creationId="{7D439FC7-4041-79BF-B787-1A207A4FE2CF}"/>
          </ac:spMkLst>
        </pc:spChg>
        <pc:spChg chg="add mod">
          <ac:chgData name="Skymac Padhiary (LISCO)" userId="180cd39c-d441-45f1-aa4f-d5469ec9f7f2" providerId="ADAL" clId="{4CC42CAD-4878-4EE2-965B-20AE9195C748}" dt="2025-01-23T12:05:36.794" v="3248"/>
          <ac:spMkLst>
            <pc:docMk/>
            <pc:sldMk cId="3960348142" sldId="258"/>
            <ac:spMk id="172" creationId="{30105EC4-97E4-85AE-CE57-6E862A86C6C7}"/>
          </ac:spMkLst>
        </pc:spChg>
        <pc:grpChg chg="mod">
          <ac:chgData name="Skymac Padhiary (LISCO)" userId="180cd39c-d441-45f1-aa4f-d5469ec9f7f2" providerId="ADAL" clId="{4CC42CAD-4878-4EE2-965B-20AE9195C748}" dt="2025-01-23T12:02:05.831" v="3027" actId="1076"/>
          <ac:grpSpMkLst>
            <pc:docMk/>
            <pc:sldMk cId="3960348142" sldId="258"/>
            <ac:grpSpMk id="3" creationId="{25D95F2D-C3DD-8A6E-FB90-7CB77E8B87F5}"/>
          </ac:grpSpMkLst>
        </pc:grpChg>
        <pc:grpChg chg="del">
          <ac:chgData name="Skymac Padhiary (LISCO)" userId="180cd39c-d441-45f1-aa4f-d5469ec9f7f2" providerId="ADAL" clId="{4CC42CAD-4878-4EE2-965B-20AE9195C748}" dt="2025-01-23T10:19:36.951" v="1558" actId="478"/>
          <ac:grpSpMkLst>
            <pc:docMk/>
            <pc:sldMk cId="3960348142" sldId="258"/>
            <ac:grpSpMk id="33" creationId="{CB50DE5A-989D-CA44-4BE1-5C49C3F67734}"/>
          </ac:grpSpMkLst>
        </pc:grpChg>
        <pc:grpChg chg="mod">
          <ac:chgData name="Skymac Padhiary (LISCO)" userId="180cd39c-d441-45f1-aa4f-d5469ec9f7f2" providerId="ADAL" clId="{4CC42CAD-4878-4EE2-965B-20AE9195C748}" dt="2025-01-23T12:02:29.658" v="3029" actId="1076"/>
          <ac:grpSpMkLst>
            <pc:docMk/>
            <pc:sldMk cId="3960348142" sldId="258"/>
            <ac:grpSpMk id="108" creationId="{00000000-0000-0000-0000-000000000000}"/>
          </ac:grpSpMkLst>
        </pc:grpChg>
        <pc:grpChg chg="mod">
          <ac:chgData name="Skymac Padhiary (LISCO)" userId="180cd39c-d441-45f1-aa4f-d5469ec9f7f2" providerId="ADAL" clId="{4CC42CAD-4878-4EE2-965B-20AE9195C748}" dt="2025-01-23T12:02:29.658" v="3029" actId="1076"/>
          <ac:grpSpMkLst>
            <pc:docMk/>
            <pc:sldMk cId="3960348142" sldId="258"/>
            <ac:grpSpMk id="113" creationId="{00000000-0000-0000-0000-000000000000}"/>
          </ac:grpSpMkLst>
        </pc:grpChg>
        <pc:grpChg chg="add del mod">
          <ac:chgData name="Skymac Padhiary (LISCO)" userId="180cd39c-d441-45f1-aa4f-d5469ec9f7f2" providerId="ADAL" clId="{4CC42CAD-4878-4EE2-965B-20AE9195C748}" dt="2025-01-23T11:25:33.904" v="2297" actId="478"/>
          <ac:grpSpMkLst>
            <pc:docMk/>
            <pc:sldMk cId="3960348142" sldId="258"/>
            <ac:grpSpMk id="118" creationId="{00000000-0000-0000-0000-000000000000}"/>
          </ac:grpSpMkLst>
        </pc:grpChg>
        <pc:grpChg chg="add del mod">
          <ac:chgData name="Skymac Padhiary (LISCO)" userId="180cd39c-d441-45f1-aa4f-d5469ec9f7f2" providerId="ADAL" clId="{4CC42CAD-4878-4EE2-965B-20AE9195C748}" dt="2025-01-23T11:25:33.904" v="2297" actId="478"/>
          <ac:grpSpMkLst>
            <pc:docMk/>
            <pc:sldMk cId="3960348142" sldId="258"/>
            <ac:grpSpMk id="129" creationId="{00000000-0000-0000-0000-000000000000}"/>
          </ac:grpSpMkLst>
        </pc:grpChg>
        <pc:grpChg chg="add del mod">
          <ac:chgData name="Skymac Padhiary (LISCO)" userId="180cd39c-d441-45f1-aa4f-d5469ec9f7f2" providerId="ADAL" clId="{4CC42CAD-4878-4EE2-965B-20AE9195C748}" dt="2025-01-23T12:01:20.561" v="3021" actId="478"/>
          <ac:grpSpMkLst>
            <pc:docMk/>
            <pc:sldMk cId="3960348142" sldId="258"/>
            <ac:grpSpMk id="138" creationId="{00000000-0000-0000-0000-000000000000}"/>
          </ac:grpSpMkLst>
        </pc:grpChg>
        <pc:grpChg chg="add mod">
          <ac:chgData name="Skymac Padhiary (LISCO)" userId="180cd39c-d441-45f1-aa4f-d5469ec9f7f2" providerId="ADAL" clId="{4CC42CAD-4878-4EE2-965B-20AE9195C748}" dt="2025-01-23T11:34:55.295" v="2613" actId="1076"/>
          <ac:grpSpMkLst>
            <pc:docMk/>
            <pc:sldMk cId="3960348142" sldId="258"/>
            <ac:grpSpMk id="145" creationId="{D0F8C255-5A38-26BE-E92B-5C012F2BBB2E}"/>
          </ac:grpSpMkLst>
        </pc:grpChg>
        <pc:grpChg chg="mod">
          <ac:chgData name="Skymac Padhiary (LISCO)" userId="180cd39c-d441-45f1-aa4f-d5469ec9f7f2" providerId="ADAL" clId="{4CC42CAD-4878-4EE2-965B-20AE9195C748}" dt="2025-01-23T11:37:31.493" v="2628" actId="1076"/>
          <ac:grpSpMkLst>
            <pc:docMk/>
            <pc:sldMk cId="3960348142" sldId="258"/>
            <ac:grpSpMk id="152" creationId="{00000000-0000-0000-0000-000000000000}"/>
          </ac:grpSpMkLst>
        </pc:grpChg>
        <pc:grpChg chg="mod">
          <ac:chgData name="Skymac Padhiary (LISCO)" userId="180cd39c-d441-45f1-aa4f-d5469ec9f7f2" providerId="ADAL" clId="{4CC42CAD-4878-4EE2-965B-20AE9195C748}" dt="2025-01-23T11:36:06.393" v="2619" actId="1076"/>
          <ac:grpSpMkLst>
            <pc:docMk/>
            <pc:sldMk cId="3960348142" sldId="258"/>
            <ac:grpSpMk id="157" creationId="{00000000-0000-0000-0000-000000000000}"/>
          </ac:grpSpMkLst>
        </pc:grpChg>
        <pc:grpChg chg="add mod">
          <ac:chgData name="Skymac Padhiary (LISCO)" userId="180cd39c-d441-45f1-aa4f-d5469ec9f7f2" providerId="ADAL" clId="{4CC42CAD-4878-4EE2-965B-20AE9195C748}" dt="2025-01-23T12:05:24.459" v="3246" actId="1076"/>
          <ac:grpSpMkLst>
            <pc:docMk/>
            <pc:sldMk cId="3960348142" sldId="258"/>
            <ac:grpSpMk id="166" creationId="{EB39DFD6-B88A-5699-DD74-81368723013E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E715D-4125-4C43-8A9C-B5AE48E58CDA}" type="datetimeFigureOut">
              <a:rPr lang="en-IN" smtClean="0"/>
              <a:t>26-06-2025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41713" y="946150"/>
            <a:ext cx="3609975" cy="2554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43313"/>
            <a:ext cx="8553450" cy="29797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8978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8978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216E8-12C7-43C6-9629-4C57A872F7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868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E216E8-12C7-43C6-9629-4C57A872F7C9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794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481" y="2346452"/>
            <a:ext cx="9094788" cy="1589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2C74B5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962" y="4238752"/>
            <a:ext cx="7489825" cy="1892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2C74B5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2C74B5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987" y="1740916"/>
            <a:ext cx="4654391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10371" y="1740916"/>
            <a:ext cx="4654391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2C74B5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70914" y="229234"/>
            <a:ext cx="1308735" cy="33337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44114" y="318008"/>
            <a:ext cx="6126480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2C74B5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987" y="1740916"/>
            <a:ext cx="9629775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7915" y="7039356"/>
            <a:ext cx="3423920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987" y="7039356"/>
            <a:ext cx="246094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703820" y="7039356"/>
            <a:ext cx="246094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E97E10-E0EA-8220-E67F-68C1A1DF9866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906963" y="7353300"/>
            <a:ext cx="908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IN" sz="100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03500" y="206586"/>
            <a:ext cx="612648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u="sng" spc="-25" dirty="0"/>
              <a:t>FLOW</a:t>
            </a:r>
            <a:r>
              <a:rPr b="1" u="sng" spc="-90" dirty="0"/>
              <a:t> </a:t>
            </a:r>
            <a:r>
              <a:rPr b="1" u="sng" spc="-10" dirty="0"/>
              <a:t>OF</a:t>
            </a:r>
            <a:r>
              <a:rPr b="1" u="sng" spc="-75" dirty="0"/>
              <a:t> </a:t>
            </a:r>
            <a:r>
              <a:rPr b="1" u="sng" spc="-25" dirty="0"/>
              <a:t>EVENTS</a:t>
            </a:r>
            <a:r>
              <a:rPr b="1" u="sng" spc="-85" dirty="0"/>
              <a:t> </a:t>
            </a:r>
            <a:r>
              <a:rPr b="1" u="sng" dirty="0"/>
              <a:t>–</a:t>
            </a:r>
            <a:r>
              <a:rPr b="1" u="sng" spc="-90" dirty="0"/>
              <a:t> </a:t>
            </a:r>
            <a:r>
              <a:rPr b="1" u="sng" spc="-25" dirty="0"/>
              <a:t>RECLASSIFICATION</a:t>
            </a:r>
            <a:r>
              <a:rPr b="1" u="sng" spc="-100" dirty="0"/>
              <a:t> </a:t>
            </a:r>
            <a:r>
              <a:rPr b="1" u="sng" dirty="0"/>
              <a:t>OF</a:t>
            </a:r>
            <a:r>
              <a:rPr b="1" u="sng" spc="-70" dirty="0"/>
              <a:t> </a:t>
            </a:r>
            <a:r>
              <a:rPr b="1" u="sng" spc="-10" dirty="0"/>
              <a:t>PROMOTERS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782598" y="782232"/>
            <a:ext cx="8709025" cy="786765"/>
            <a:chOff x="798448" y="904494"/>
            <a:chExt cx="8709025" cy="786765"/>
          </a:xfrm>
        </p:grpSpPr>
        <p:sp>
          <p:nvSpPr>
            <p:cNvPr id="4" name="object 4"/>
            <p:cNvSpPr/>
            <p:nvPr/>
          </p:nvSpPr>
          <p:spPr>
            <a:xfrm>
              <a:off x="804544" y="910590"/>
              <a:ext cx="1941830" cy="774065"/>
            </a:xfrm>
            <a:custGeom>
              <a:avLst/>
              <a:gdLst/>
              <a:ahLst/>
              <a:cxnLst/>
              <a:rect l="l" t="t" r="r" b="b"/>
              <a:pathLst>
                <a:path w="1941830" h="774064">
                  <a:moveTo>
                    <a:pt x="1554480" y="0"/>
                  </a:moveTo>
                  <a:lnTo>
                    <a:pt x="0" y="0"/>
                  </a:lnTo>
                  <a:lnTo>
                    <a:pt x="387349" y="386714"/>
                  </a:lnTo>
                  <a:lnTo>
                    <a:pt x="0" y="774064"/>
                  </a:lnTo>
                  <a:lnTo>
                    <a:pt x="1554480" y="774064"/>
                  </a:lnTo>
                  <a:lnTo>
                    <a:pt x="1941830" y="386714"/>
                  </a:lnTo>
                  <a:lnTo>
                    <a:pt x="1554480" y="0"/>
                  </a:lnTo>
                  <a:close/>
                </a:path>
              </a:pathLst>
            </a:custGeom>
            <a:solidFill>
              <a:srgbClr val="DAE1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04544" y="910590"/>
              <a:ext cx="1941830" cy="774065"/>
            </a:xfrm>
            <a:custGeom>
              <a:avLst/>
              <a:gdLst/>
              <a:ahLst/>
              <a:cxnLst/>
              <a:rect l="l" t="t" r="r" b="b"/>
              <a:pathLst>
                <a:path w="1941830" h="774064">
                  <a:moveTo>
                    <a:pt x="0" y="0"/>
                  </a:moveTo>
                  <a:lnTo>
                    <a:pt x="1554480" y="0"/>
                  </a:lnTo>
                  <a:lnTo>
                    <a:pt x="1941830" y="386714"/>
                  </a:lnTo>
                  <a:lnTo>
                    <a:pt x="1554480" y="774064"/>
                  </a:lnTo>
                  <a:lnTo>
                    <a:pt x="0" y="774064"/>
                  </a:lnTo>
                  <a:lnTo>
                    <a:pt x="387349" y="386714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493009" y="913765"/>
              <a:ext cx="7007859" cy="768350"/>
            </a:xfrm>
            <a:custGeom>
              <a:avLst/>
              <a:gdLst/>
              <a:ahLst/>
              <a:cxnLst/>
              <a:rect l="l" t="t" r="r" b="b"/>
              <a:pathLst>
                <a:path w="7007859" h="768350">
                  <a:moveTo>
                    <a:pt x="6623684" y="0"/>
                  </a:moveTo>
                  <a:lnTo>
                    <a:pt x="0" y="0"/>
                  </a:lnTo>
                  <a:lnTo>
                    <a:pt x="384175" y="384175"/>
                  </a:lnTo>
                  <a:lnTo>
                    <a:pt x="0" y="768350"/>
                  </a:lnTo>
                  <a:lnTo>
                    <a:pt x="6623684" y="768350"/>
                  </a:lnTo>
                  <a:lnTo>
                    <a:pt x="7007859" y="384175"/>
                  </a:lnTo>
                  <a:lnTo>
                    <a:pt x="6623684" y="0"/>
                  </a:lnTo>
                  <a:close/>
                </a:path>
              </a:pathLst>
            </a:custGeom>
            <a:solidFill>
              <a:srgbClr val="DAE1F3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93009" y="913765"/>
              <a:ext cx="7007859" cy="768350"/>
            </a:xfrm>
            <a:custGeom>
              <a:avLst/>
              <a:gdLst/>
              <a:ahLst/>
              <a:cxnLst/>
              <a:rect l="l" t="t" r="r" b="b"/>
              <a:pathLst>
                <a:path w="7007859" h="768350">
                  <a:moveTo>
                    <a:pt x="0" y="0"/>
                  </a:moveTo>
                  <a:lnTo>
                    <a:pt x="6623684" y="0"/>
                  </a:lnTo>
                  <a:lnTo>
                    <a:pt x="7007859" y="384175"/>
                  </a:lnTo>
                  <a:lnTo>
                    <a:pt x="6623684" y="768350"/>
                  </a:lnTo>
                  <a:lnTo>
                    <a:pt x="0" y="768350"/>
                  </a:lnTo>
                  <a:lnTo>
                    <a:pt x="384175" y="384175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797820" y="1694610"/>
            <a:ext cx="8745220" cy="789940"/>
            <a:chOff x="798448" y="1788413"/>
            <a:chExt cx="8745220" cy="789940"/>
          </a:xfrm>
        </p:grpSpPr>
        <p:sp>
          <p:nvSpPr>
            <p:cNvPr id="9" name="object 9"/>
            <p:cNvSpPr/>
            <p:nvPr/>
          </p:nvSpPr>
          <p:spPr>
            <a:xfrm>
              <a:off x="804544" y="1794509"/>
              <a:ext cx="1941830" cy="777240"/>
            </a:xfrm>
            <a:custGeom>
              <a:avLst/>
              <a:gdLst/>
              <a:ahLst/>
              <a:cxnLst/>
              <a:rect l="l" t="t" r="r" b="b"/>
              <a:pathLst>
                <a:path w="1941830" h="777239">
                  <a:moveTo>
                    <a:pt x="1553210" y="0"/>
                  </a:moveTo>
                  <a:lnTo>
                    <a:pt x="0" y="0"/>
                  </a:lnTo>
                  <a:lnTo>
                    <a:pt x="388620" y="388619"/>
                  </a:lnTo>
                  <a:lnTo>
                    <a:pt x="0" y="777239"/>
                  </a:lnTo>
                  <a:lnTo>
                    <a:pt x="1553210" y="777239"/>
                  </a:lnTo>
                  <a:lnTo>
                    <a:pt x="1941830" y="388619"/>
                  </a:lnTo>
                  <a:lnTo>
                    <a:pt x="1553210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04544" y="1794509"/>
              <a:ext cx="1941830" cy="777240"/>
            </a:xfrm>
            <a:custGeom>
              <a:avLst/>
              <a:gdLst/>
              <a:ahLst/>
              <a:cxnLst/>
              <a:rect l="l" t="t" r="r" b="b"/>
              <a:pathLst>
                <a:path w="1941830" h="777239">
                  <a:moveTo>
                    <a:pt x="0" y="0"/>
                  </a:moveTo>
                  <a:lnTo>
                    <a:pt x="1553210" y="0"/>
                  </a:lnTo>
                  <a:lnTo>
                    <a:pt x="1941830" y="388619"/>
                  </a:lnTo>
                  <a:lnTo>
                    <a:pt x="1553210" y="777239"/>
                  </a:lnTo>
                  <a:lnTo>
                    <a:pt x="0" y="777239"/>
                  </a:lnTo>
                  <a:lnTo>
                    <a:pt x="388620" y="388619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493009" y="1809749"/>
              <a:ext cx="7044055" cy="746760"/>
            </a:xfrm>
            <a:custGeom>
              <a:avLst/>
              <a:gdLst/>
              <a:ahLst/>
              <a:cxnLst/>
              <a:rect l="l" t="t" r="r" b="b"/>
              <a:pathLst>
                <a:path w="7044055" h="746760">
                  <a:moveTo>
                    <a:pt x="6670675" y="0"/>
                  </a:moveTo>
                  <a:lnTo>
                    <a:pt x="0" y="0"/>
                  </a:lnTo>
                  <a:lnTo>
                    <a:pt x="373379" y="373379"/>
                  </a:lnTo>
                  <a:lnTo>
                    <a:pt x="0" y="746760"/>
                  </a:lnTo>
                  <a:lnTo>
                    <a:pt x="6670675" y="746760"/>
                  </a:lnTo>
                  <a:lnTo>
                    <a:pt x="7044055" y="373379"/>
                  </a:lnTo>
                  <a:lnTo>
                    <a:pt x="6670675" y="0"/>
                  </a:lnTo>
                  <a:close/>
                </a:path>
              </a:pathLst>
            </a:custGeom>
            <a:solidFill>
              <a:srgbClr val="8FAADC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493009" y="1809749"/>
              <a:ext cx="7044055" cy="746760"/>
            </a:xfrm>
            <a:custGeom>
              <a:avLst/>
              <a:gdLst/>
              <a:ahLst/>
              <a:cxnLst/>
              <a:rect l="l" t="t" r="r" b="b"/>
              <a:pathLst>
                <a:path w="7044055" h="746760">
                  <a:moveTo>
                    <a:pt x="0" y="0"/>
                  </a:moveTo>
                  <a:lnTo>
                    <a:pt x="6670675" y="0"/>
                  </a:lnTo>
                  <a:lnTo>
                    <a:pt x="7044055" y="373379"/>
                  </a:lnTo>
                  <a:lnTo>
                    <a:pt x="6670675" y="746760"/>
                  </a:lnTo>
                  <a:lnTo>
                    <a:pt x="0" y="746760"/>
                  </a:lnTo>
                  <a:lnTo>
                    <a:pt x="373379" y="373379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1F38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803916" y="2599963"/>
            <a:ext cx="8818245" cy="702147"/>
            <a:chOff x="801243" y="2674873"/>
            <a:chExt cx="8818245" cy="823594"/>
          </a:xfrm>
        </p:grpSpPr>
        <p:sp>
          <p:nvSpPr>
            <p:cNvPr id="14" name="object 14"/>
            <p:cNvSpPr/>
            <p:nvPr/>
          </p:nvSpPr>
          <p:spPr>
            <a:xfrm>
              <a:off x="805815" y="2701289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1552574" y="0"/>
                  </a:moveTo>
                  <a:lnTo>
                    <a:pt x="0" y="0"/>
                  </a:lnTo>
                  <a:lnTo>
                    <a:pt x="388619" y="388620"/>
                  </a:lnTo>
                  <a:lnTo>
                    <a:pt x="0" y="777239"/>
                  </a:lnTo>
                  <a:lnTo>
                    <a:pt x="1552574" y="777239"/>
                  </a:lnTo>
                  <a:lnTo>
                    <a:pt x="1941195" y="388620"/>
                  </a:lnTo>
                  <a:lnTo>
                    <a:pt x="1552574" y="0"/>
                  </a:lnTo>
                  <a:close/>
                </a:path>
              </a:pathLst>
            </a:custGeom>
            <a:solidFill>
              <a:srgbClr val="DAE1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05815" y="2701289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0" y="0"/>
                  </a:moveTo>
                  <a:lnTo>
                    <a:pt x="1552574" y="0"/>
                  </a:lnTo>
                  <a:lnTo>
                    <a:pt x="1941195" y="388620"/>
                  </a:lnTo>
                  <a:lnTo>
                    <a:pt x="1552574" y="777239"/>
                  </a:lnTo>
                  <a:lnTo>
                    <a:pt x="0" y="777239"/>
                  </a:lnTo>
                  <a:lnTo>
                    <a:pt x="388619" y="38862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493010" y="2680969"/>
              <a:ext cx="7120255" cy="810895"/>
            </a:xfrm>
            <a:custGeom>
              <a:avLst/>
              <a:gdLst/>
              <a:ahLst/>
              <a:cxnLst/>
              <a:rect l="l" t="t" r="r" b="b"/>
              <a:pathLst>
                <a:path w="7120255" h="810895">
                  <a:moveTo>
                    <a:pt x="6715125" y="0"/>
                  </a:moveTo>
                  <a:lnTo>
                    <a:pt x="0" y="0"/>
                  </a:lnTo>
                  <a:lnTo>
                    <a:pt x="405764" y="405129"/>
                  </a:lnTo>
                  <a:lnTo>
                    <a:pt x="0" y="810894"/>
                  </a:lnTo>
                  <a:lnTo>
                    <a:pt x="6715125" y="810894"/>
                  </a:lnTo>
                  <a:lnTo>
                    <a:pt x="7120255" y="405129"/>
                  </a:lnTo>
                  <a:lnTo>
                    <a:pt x="6715125" y="0"/>
                  </a:lnTo>
                  <a:close/>
                </a:path>
              </a:pathLst>
            </a:custGeom>
            <a:solidFill>
              <a:srgbClr val="DAE1F3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493010" y="2680969"/>
              <a:ext cx="7120255" cy="810895"/>
            </a:xfrm>
            <a:custGeom>
              <a:avLst/>
              <a:gdLst/>
              <a:ahLst/>
              <a:cxnLst/>
              <a:rect l="l" t="t" r="r" b="b"/>
              <a:pathLst>
                <a:path w="7120255" h="810895">
                  <a:moveTo>
                    <a:pt x="0" y="0"/>
                  </a:moveTo>
                  <a:lnTo>
                    <a:pt x="6715125" y="0"/>
                  </a:lnTo>
                  <a:lnTo>
                    <a:pt x="7120255" y="405129"/>
                  </a:lnTo>
                  <a:lnTo>
                    <a:pt x="6715125" y="810894"/>
                  </a:lnTo>
                  <a:lnTo>
                    <a:pt x="0" y="810894"/>
                  </a:lnTo>
                  <a:lnTo>
                    <a:pt x="405764" y="405129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797185" y="3429650"/>
            <a:ext cx="8818245" cy="786765"/>
            <a:chOff x="801243" y="3599688"/>
            <a:chExt cx="8818245" cy="786765"/>
          </a:xfrm>
        </p:grpSpPr>
        <p:sp>
          <p:nvSpPr>
            <p:cNvPr id="19" name="object 19"/>
            <p:cNvSpPr/>
            <p:nvPr/>
          </p:nvSpPr>
          <p:spPr>
            <a:xfrm>
              <a:off x="805815" y="3604260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1552574" y="0"/>
                  </a:moveTo>
                  <a:lnTo>
                    <a:pt x="0" y="0"/>
                  </a:lnTo>
                  <a:lnTo>
                    <a:pt x="388619" y="388619"/>
                  </a:lnTo>
                  <a:lnTo>
                    <a:pt x="0" y="777239"/>
                  </a:lnTo>
                  <a:lnTo>
                    <a:pt x="1552574" y="777239"/>
                  </a:lnTo>
                  <a:lnTo>
                    <a:pt x="1941195" y="388619"/>
                  </a:lnTo>
                  <a:lnTo>
                    <a:pt x="1552574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05815" y="3604260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0" y="0"/>
                  </a:moveTo>
                  <a:lnTo>
                    <a:pt x="1552574" y="0"/>
                  </a:lnTo>
                  <a:lnTo>
                    <a:pt x="1941195" y="388619"/>
                  </a:lnTo>
                  <a:lnTo>
                    <a:pt x="1552574" y="777239"/>
                  </a:lnTo>
                  <a:lnTo>
                    <a:pt x="0" y="777239"/>
                  </a:lnTo>
                  <a:lnTo>
                    <a:pt x="388619" y="388619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493010" y="3623945"/>
              <a:ext cx="7120255" cy="734695"/>
            </a:xfrm>
            <a:custGeom>
              <a:avLst/>
              <a:gdLst/>
              <a:ahLst/>
              <a:cxnLst/>
              <a:rect l="l" t="t" r="r" b="b"/>
              <a:pathLst>
                <a:path w="7120255" h="734695">
                  <a:moveTo>
                    <a:pt x="6753225" y="0"/>
                  </a:moveTo>
                  <a:lnTo>
                    <a:pt x="0" y="0"/>
                  </a:lnTo>
                  <a:lnTo>
                    <a:pt x="367664" y="367029"/>
                  </a:lnTo>
                  <a:lnTo>
                    <a:pt x="0" y="734694"/>
                  </a:lnTo>
                  <a:lnTo>
                    <a:pt x="6753225" y="734694"/>
                  </a:lnTo>
                  <a:lnTo>
                    <a:pt x="7120255" y="367029"/>
                  </a:lnTo>
                  <a:lnTo>
                    <a:pt x="6753225" y="0"/>
                  </a:lnTo>
                  <a:close/>
                </a:path>
              </a:pathLst>
            </a:custGeom>
            <a:solidFill>
              <a:srgbClr val="8FAADC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 lang="en-IN" dirty="0"/>
            </a:p>
          </p:txBody>
        </p:sp>
        <p:sp>
          <p:nvSpPr>
            <p:cNvPr id="22" name="object 22"/>
            <p:cNvSpPr/>
            <p:nvPr/>
          </p:nvSpPr>
          <p:spPr>
            <a:xfrm>
              <a:off x="2493010" y="3623945"/>
              <a:ext cx="7120255" cy="734695"/>
            </a:xfrm>
            <a:custGeom>
              <a:avLst/>
              <a:gdLst/>
              <a:ahLst/>
              <a:cxnLst/>
              <a:rect l="l" t="t" r="r" b="b"/>
              <a:pathLst>
                <a:path w="7120255" h="734695">
                  <a:moveTo>
                    <a:pt x="0" y="0"/>
                  </a:moveTo>
                  <a:lnTo>
                    <a:pt x="6753225" y="0"/>
                  </a:lnTo>
                  <a:lnTo>
                    <a:pt x="7120255" y="367029"/>
                  </a:lnTo>
                  <a:lnTo>
                    <a:pt x="6753225" y="734694"/>
                  </a:lnTo>
                  <a:lnTo>
                    <a:pt x="0" y="734694"/>
                  </a:lnTo>
                  <a:lnTo>
                    <a:pt x="367664" y="367029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1267713" y="1081786"/>
            <a:ext cx="1029969" cy="438518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67640" marR="5080" indent="-155575">
              <a:lnSpc>
                <a:spcPct val="101400"/>
              </a:lnSpc>
              <a:spcBef>
                <a:spcPts val="80"/>
              </a:spcBef>
            </a:pPr>
            <a:r>
              <a:rPr sz="1400" b="1" dirty="0">
                <a:latin typeface="Calibri"/>
                <a:cs typeface="Calibri"/>
              </a:rPr>
              <a:t>Request</a:t>
            </a:r>
            <a:r>
              <a:rPr sz="1400" b="1" spc="-40" dirty="0">
                <a:latin typeface="Calibri"/>
                <a:cs typeface="Calibri"/>
              </a:rPr>
              <a:t> </a:t>
            </a:r>
            <a:r>
              <a:rPr sz="1400" b="1" spc="-20" dirty="0">
                <a:latin typeface="Calibri"/>
                <a:cs typeface="Calibri"/>
              </a:rPr>
              <a:t>from </a:t>
            </a:r>
            <a:r>
              <a:rPr sz="1400" b="1" spc="-10" dirty="0">
                <a:latin typeface="Calibri"/>
                <a:cs typeface="Calibri"/>
              </a:rPr>
              <a:t>Promoter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884720" y="802298"/>
            <a:ext cx="6629907" cy="73366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970" marR="326390">
              <a:lnSpc>
                <a:spcPct val="132400"/>
              </a:lnSpc>
              <a:spcBef>
                <a:spcPts val="95"/>
              </a:spcBef>
            </a:pPr>
            <a:r>
              <a:rPr lang="en-US" sz="1050" dirty="0">
                <a:latin typeface="Calibri"/>
                <a:cs typeface="Calibri"/>
              </a:rPr>
              <a:t>The </a:t>
            </a:r>
            <a:r>
              <a:rPr sz="1050" dirty="0">
                <a:latin typeface="Calibri"/>
                <a:cs typeface="Calibri"/>
              </a:rPr>
              <a:t>Promoter(s)</a:t>
            </a:r>
            <a:r>
              <a:rPr sz="1050" spc="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seeking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re-classification</a:t>
            </a:r>
            <a:r>
              <a:rPr sz="1050" spc="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to</a:t>
            </a:r>
            <a:r>
              <a:rPr sz="1050" spc="-2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make</a:t>
            </a:r>
            <a:r>
              <a:rPr sz="1050" spc="3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a request</a:t>
            </a:r>
            <a:r>
              <a:rPr sz="1050" spc="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for</a:t>
            </a:r>
            <a:r>
              <a:rPr sz="1050" spc="2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re-classification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to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the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Company </a:t>
            </a:r>
            <a:r>
              <a:rPr sz="1050" dirty="0">
                <a:latin typeface="Calibri"/>
                <a:cs typeface="Calibri"/>
              </a:rPr>
              <a:t>Note: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Such </a:t>
            </a:r>
            <a:r>
              <a:rPr sz="1050" spc="-10" dirty="0">
                <a:latin typeface="Calibri"/>
                <a:cs typeface="Calibri"/>
              </a:rPr>
              <a:t>Request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shall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include:</a:t>
            </a:r>
            <a:endParaRPr sz="1050" dirty="0">
              <a:latin typeface="Calibri"/>
              <a:cs typeface="Calibri"/>
            </a:endParaRPr>
          </a:p>
          <a:p>
            <a:pPr marL="150495" indent="-137795">
              <a:lnSpc>
                <a:spcPts val="1135"/>
              </a:lnSpc>
              <a:buAutoNum type="arabicParenR"/>
              <a:tabLst>
                <a:tab pos="150495" algn="l"/>
              </a:tabLst>
            </a:pPr>
            <a:r>
              <a:rPr sz="1050" dirty="0">
                <a:latin typeface="Calibri"/>
                <a:cs typeface="Calibri"/>
              </a:rPr>
              <a:t>Rationale</a:t>
            </a:r>
            <a:r>
              <a:rPr sz="1050" spc="-4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for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seeking</a:t>
            </a:r>
            <a:r>
              <a:rPr sz="1050" spc="-4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such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re-classification;</a:t>
            </a:r>
            <a:endParaRPr sz="1050" dirty="0">
              <a:latin typeface="Calibri"/>
              <a:cs typeface="Calibri"/>
            </a:endParaRPr>
          </a:p>
          <a:p>
            <a:pPr marL="150495" indent="-137795">
              <a:lnSpc>
                <a:spcPts val="1230"/>
              </a:lnSpc>
              <a:buAutoNum type="arabicParenR"/>
              <a:tabLst>
                <a:tab pos="150495" algn="l"/>
              </a:tabLst>
            </a:pPr>
            <a:r>
              <a:rPr lang="en-US" sz="1050" dirty="0">
                <a:latin typeface="Calibri"/>
                <a:cs typeface="Calibri"/>
              </a:rPr>
              <a:t>And a description as to </a:t>
            </a:r>
            <a:r>
              <a:rPr sz="1050" dirty="0">
                <a:latin typeface="Calibri"/>
                <a:cs typeface="Calibri"/>
              </a:rPr>
              <a:t>how</a:t>
            </a:r>
            <a:r>
              <a:rPr sz="1050" spc="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the</a:t>
            </a:r>
            <a:r>
              <a:rPr sz="1050" spc="-30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conditions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specified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in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clause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31A(3)(b)</a:t>
            </a:r>
            <a:r>
              <a:rPr sz="1050" spc="5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of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SEBI</a:t>
            </a:r>
            <a:r>
              <a:rPr sz="1050" spc="-10" dirty="0">
                <a:latin typeface="Calibri"/>
                <a:cs typeface="Calibri"/>
              </a:rPr>
              <a:t> (LODR)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Regulations</a:t>
            </a:r>
            <a:r>
              <a:rPr sz="1050" spc="3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are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satisfied.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237284" y="1941702"/>
            <a:ext cx="1101090" cy="44704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60325">
              <a:lnSpc>
                <a:spcPts val="1630"/>
              </a:lnSpc>
              <a:spcBef>
                <a:spcPts val="200"/>
              </a:spcBef>
            </a:pPr>
            <a:r>
              <a:rPr sz="1400" b="1" dirty="0">
                <a:latin typeface="Calibri"/>
                <a:cs typeface="Calibri"/>
              </a:rPr>
              <a:t>Disclosure</a:t>
            </a:r>
            <a:r>
              <a:rPr sz="1400" b="1" spc="-65" dirty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of </a:t>
            </a:r>
            <a:r>
              <a:rPr sz="1400" b="1" spc="-10" dirty="0">
                <a:latin typeface="Calibri"/>
                <a:cs typeface="Calibri"/>
              </a:rPr>
              <a:t>Material</a:t>
            </a:r>
            <a:r>
              <a:rPr sz="1400" b="1" spc="-75" dirty="0">
                <a:latin typeface="Calibri"/>
                <a:cs typeface="Calibri"/>
              </a:rPr>
              <a:t> </a:t>
            </a:r>
            <a:r>
              <a:rPr sz="1400" b="1" spc="-20" dirty="0">
                <a:latin typeface="Calibri"/>
                <a:cs typeface="Calibri"/>
              </a:rPr>
              <a:t>Event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894880" y="1729763"/>
            <a:ext cx="6228799" cy="69024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algn="just">
              <a:lnSpc>
                <a:spcPts val="1150"/>
              </a:lnSpc>
              <a:spcBef>
                <a:spcPts val="235"/>
              </a:spcBef>
            </a:pPr>
            <a:r>
              <a:rPr sz="1050" dirty="0">
                <a:latin typeface="Calibri"/>
                <a:cs typeface="Calibri"/>
              </a:rPr>
              <a:t>The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request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so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made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shall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be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disclosed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as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a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material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event,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to</a:t>
            </a:r>
            <a:r>
              <a:rPr sz="1050" spc="-2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the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exchanges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as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soon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as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reasonably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possible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spc="-25" dirty="0">
                <a:latin typeface="Calibri"/>
                <a:cs typeface="Calibri"/>
              </a:rPr>
              <a:t>and </a:t>
            </a:r>
            <a:r>
              <a:rPr sz="1050" dirty="0">
                <a:latin typeface="Calibri"/>
                <a:cs typeface="Calibri"/>
              </a:rPr>
              <a:t>not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later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than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24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hours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from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the</a:t>
            </a:r>
            <a:r>
              <a:rPr sz="1050" spc="-4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receipt</a:t>
            </a:r>
            <a:r>
              <a:rPr sz="1050" spc="-2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of</a:t>
            </a:r>
            <a:r>
              <a:rPr sz="1050" spc="-3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the</a:t>
            </a:r>
            <a:r>
              <a:rPr sz="1050" spc="-4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request.</a:t>
            </a:r>
            <a:endParaRPr sz="1050" dirty="0">
              <a:latin typeface="Calibri"/>
              <a:cs typeface="Calibri"/>
            </a:endParaRPr>
          </a:p>
          <a:p>
            <a:pPr marL="12700">
              <a:lnSpc>
                <a:spcPts val="1240"/>
              </a:lnSpc>
              <a:spcBef>
                <a:spcPts val="309"/>
              </a:spcBef>
            </a:pPr>
            <a:r>
              <a:rPr sz="1050" dirty="0">
                <a:latin typeface="Calibri"/>
                <a:cs typeface="Calibri"/>
              </a:rPr>
              <a:t>Note:</a:t>
            </a:r>
            <a:r>
              <a:rPr sz="1050" spc="-2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The</a:t>
            </a:r>
            <a:r>
              <a:rPr sz="1050" spc="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disclosure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shall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be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intimated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to</a:t>
            </a:r>
            <a:r>
              <a:rPr sz="1050" spc="-4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the</a:t>
            </a:r>
            <a:r>
              <a:rPr sz="1050" spc="-10" dirty="0">
                <a:latin typeface="Calibri"/>
                <a:cs typeface="Calibri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e</a:t>
            </a:r>
            <a:r>
              <a:rPr sz="1050" spc="-10" dirty="0">
                <a:latin typeface="Calibri"/>
                <a:cs typeface="Calibri"/>
              </a:rPr>
              <a:t>xchange</a:t>
            </a:r>
            <a:r>
              <a:rPr lang="en-US" sz="1050" spc="-10" dirty="0">
                <a:latin typeface="Calibri"/>
                <a:cs typeface="Calibri"/>
              </a:rPr>
              <a:t>s</a:t>
            </a:r>
            <a:r>
              <a:rPr sz="1050" spc="-5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on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the</a:t>
            </a:r>
            <a:r>
              <a:rPr sz="1050" spc="-1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following</a:t>
            </a:r>
            <a:r>
              <a:rPr sz="1050" spc="-10" dirty="0">
                <a:latin typeface="Calibri"/>
                <a:cs typeface="Calibri"/>
              </a:rPr>
              <a:t> path:</a:t>
            </a:r>
            <a:endParaRPr sz="1050" dirty="0">
              <a:latin typeface="Calibri"/>
              <a:cs typeface="Calibri"/>
            </a:endParaRPr>
          </a:p>
          <a:p>
            <a:pPr marL="12700">
              <a:lnSpc>
                <a:spcPts val="1240"/>
              </a:lnSpc>
            </a:pPr>
            <a:r>
              <a:rPr sz="1050" dirty="0">
                <a:latin typeface="Calibri"/>
                <a:cs typeface="Calibri"/>
              </a:rPr>
              <a:t>NEAPS</a:t>
            </a:r>
            <a:r>
              <a:rPr sz="1050" spc="25" dirty="0">
                <a:latin typeface="Calibri"/>
                <a:cs typeface="Calibri"/>
              </a:rPr>
              <a:t> </a:t>
            </a:r>
            <a:r>
              <a:rPr sz="1050" spc="-110" dirty="0">
                <a:latin typeface="Wingdings"/>
                <a:cs typeface="Wingdings"/>
              </a:rPr>
              <a:t></a:t>
            </a:r>
            <a:r>
              <a:rPr sz="1050" spc="-45" dirty="0">
                <a:latin typeface="Times New Roman"/>
                <a:cs typeface="Times New Roman"/>
              </a:rPr>
              <a:t> </a:t>
            </a:r>
            <a:r>
              <a:rPr sz="1050" dirty="0">
                <a:latin typeface="Calibri"/>
                <a:cs typeface="Calibri"/>
              </a:rPr>
              <a:t>Compliance</a:t>
            </a:r>
            <a:r>
              <a:rPr sz="1050" spc="5" dirty="0">
                <a:latin typeface="Calibri"/>
                <a:cs typeface="Calibri"/>
              </a:rPr>
              <a:t> </a:t>
            </a:r>
            <a:r>
              <a:rPr sz="1050" spc="-110" dirty="0">
                <a:latin typeface="Wingdings"/>
                <a:cs typeface="Wingdings"/>
              </a:rPr>
              <a:t></a:t>
            </a:r>
            <a:r>
              <a:rPr sz="1050" spc="-5" dirty="0">
                <a:latin typeface="Times New Roman"/>
                <a:cs typeface="Times New Roman"/>
              </a:rPr>
              <a:t> </a:t>
            </a:r>
            <a:r>
              <a:rPr sz="1050" spc="-10" dirty="0">
                <a:latin typeface="Calibri"/>
                <a:cs typeface="Calibri"/>
              </a:rPr>
              <a:t>Announcements</a:t>
            </a:r>
            <a:r>
              <a:rPr sz="1050" spc="-45" dirty="0">
                <a:latin typeface="Calibri"/>
                <a:cs typeface="Calibri"/>
              </a:rPr>
              <a:t> </a:t>
            </a:r>
            <a:r>
              <a:rPr sz="1050" spc="-110" dirty="0">
                <a:latin typeface="Wingdings"/>
                <a:cs typeface="Wingdings"/>
              </a:rPr>
              <a:t></a:t>
            </a:r>
            <a:r>
              <a:rPr sz="1050" spc="-10" dirty="0">
                <a:latin typeface="Times New Roman"/>
                <a:cs typeface="Times New Roman"/>
              </a:rPr>
              <a:t> </a:t>
            </a:r>
            <a:r>
              <a:rPr sz="1050" spc="-10" dirty="0">
                <a:latin typeface="Calibri"/>
                <a:cs typeface="Calibri"/>
              </a:rPr>
              <a:t>Announcements/CA</a:t>
            </a:r>
            <a:r>
              <a:rPr sz="1050" spc="10" dirty="0">
                <a:latin typeface="Calibri"/>
                <a:cs typeface="Calibri"/>
              </a:rPr>
              <a:t> </a:t>
            </a:r>
            <a:r>
              <a:rPr sz="1050" spc="-110" dirty="0">
                <a:latin typeface="Wingdings"/>
                <a:cs typeface="Wingdings"/>
              </a:rPr>
              <a:t></a:t>
            </a:r>
            <a:r>
              <a:rPr sz="1050" spc="-50" dirty="0">
                <a:latin typeface="Times New Roman"/>
                <a:cs typeface="Times New Roman"/>
              </a:rPr>
              <a:t> </a:t>
            </a:r>
            <a:r>
              <a:rPr sz="1050" spc="-10" dirty="0">
                <a:latin typeface="Calibri"/>
                <a:cs typeface="Calibri"/>
              </a:rPr>
              <a:t>Subject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-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Updates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183724" y="2711644"/>
            <a:ext cx="1267917" cy="2186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0325">
              <a:lnSpc>
                <a:spcPts val="1550"/>
              </a:lnSpc>
              <a:spcBef>
                <a:spcPts val="265"/>
              </a:spcBef>
            </a:pPr>
            <a:r>
              <a:rPr lang="en-US" sz="1400" b="1" dirty="0">
                <a:latin typeface="Calibri"/>
                <a:cs typeface="Calibri"/>
              </a:rPr>
              <a:t>Board Meeting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922820" y="2666135"/>
            <a:ext cx="6652259" cy="484748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3970" marR="464820" algn="just">
              <a:lnSpc>
                <a:spcPts val="1220"/>
              </a:lnSpc>
              <a:spcBef>
                <a:spcPts val="180"/>
              </a:spcBef>
            </a:pPr>
            <a:r>
              <a:rPr lang="en-US" sz="1050" dirty="0">
                <a:latin typeface="Calibri"/>
                <a:cs typeface="Calibri"/>
              </a:rPr>
              <a:t>The Board</a:t>
            </a:r>
            <a:r>
              <a:rPr lang="en-US" sz="1050" spc="-1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of</a:t>
            </a:r>
            <a:r>
              <a:rPr lang="en-US" sz="1050" spc="-2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directors</a:t>
            </a:r>
            <a:r>
              <a:rPr lang="en-US" sz="1050" spc="-1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of</a:t>
            </a:r>
            <a:r>
              <a:rPr lang="en-US" sz="1050" spc="-2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the</a:t>
            </a:r>
            <a:r>
              <a:rPr lang="en-US" sz="1050" spc="-35" dirty="0">
                <a:latin typeface="Calibri"/>
                <a:cs typeface="Calibri"/>
              </a:rPr>
              <a:t> C</a:t>
            </a:r>
            <a:r>
              <a:rPr lang="en-US" sz="1050" dirty="0">
                <a:latin typeface="Calibri"/>
                <a:cs typeface="Calibri"/>
              </a:rPr>
              <a:t>ompany</a:t>
            </a:r>
            <a:r>
              <a:rPr lang="en-US" sz="1050" spc="-1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to</a:t>
            </a:r>
            <a:r>
              <a:rPr lang="en-US" sz="1050" spc="-4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analyze</a:t>
            </a:r>
            <a:r>
              <a:rPr lang="en-US" sz="1050" spc="-2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the</a:t>
            </a:r>
            <a:r>
              <a:rPr lang="en-US" sz="1050" spc="-3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request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and</a:t>
            </a:r>
            <a:r>
              <a:rPr lang="en-US" sz="1050" spc="-5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provide their views in the immediate next board meeting or within 2 months from the date of receipt of the request from its promoter(s), whichever is earlier</a:t>
            </a:r>
            <a:r>
              <a:rPr lang="en-US" sz="1050" spc="-10" dirty="0">
                <a:latin typeface="Calibri"/>
                <a:cs typeface="Calibri"/>
              </a:rPr>
              <a:t>.</a:t>
            </a:r>
            <a:endParaRPr lang="en-US" sz="1050" dirty="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209472" y="3548437"/>
            <a:ext cx="1255725" cy="430374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 algn="ctr">
              <a:lnSpc>
                <a:spcPct val="92200"/>
              </a:lnSpc>
              <a:spcBef>
                <a:spcPts val="235"/>
              </a:spcBef>
            </a:pPr>
            <a:r>
              <a:rPr lang="en-US" sz="1400" b="1" spc="-10" dirty="0">
                <a:latin typeface="Calibri"/>
                <a:cs typeface="Calibri"/>
              </a:rPr>
              <a:t>Disclosure of Material Event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934404" y="3553517"/>
            <a:ext cx="6229350" cy="517449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ts val="1150"/>
              </a:lnSpc>
              <a:spcBef>
                <a:spcPts val="235"/>
              </a:spcBef>
            </a:pPr>
            <a:r>
              <a:rPr lang="en-US" sz="1050" dirty="0">
                <a:latin typeface="Calibri"/>
                <a:cs typeface="Calibri"/>
              </a:rPr>
              <a:t>The Company should disclose to the exchanges the outcome of the board meeting considering such request which would include the views of the board on the request</a:t>
            </a:r>
          </a:p>
          <a:p>
            <a:pPr marL="12700" marR="5080">
              <a:lnSpc>
                <a:spcPts val="1150"/>
              </a:lnSpc>
              <a:spcBef>
                <a:spcPts val="235"/>
              </a:spcBef>
            </a:pPr>
            <a:r>
              <a:rPr lang="en-US" sz="1050" dirty="0">
                <a:latin typeface="Calibri"/>
                <a:cs typeface="Calibri"/>
              </a:rPr>
              <a:t>NEAPS</a:t>
            </a:r>
            <a:r>
              <a:rPr lang="en-US" sz="1050" spc="2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45" dirty="0">
                <a:latin typeface="Times New Roman"/>
                <a:cs typeface="Times New Roman"/>
              </a:rPr>
              <a:t> </a:t>
            </a:r>
            <a:r>
              <a:rPr lang="en-US" sz="1050" dirty="0">
                <a:latin typeface="Calibri"/>
                <a:cs typeface="Calibri"/>
              </a:rPr>
              <a:t>Compliance</a:t>
            </a:r>
            <a:r>
              <a:rPr lang="en-US" sz="1050" spc="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5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Announcements</a:t>
            </a:r>
            <a:r>
              <a:rPr lang="en-US" sz="1050" spc="-4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10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Announcements/CA</a:t>
            </a:r>
            <a:r>
              <a:rPr lang="en-US" sz="1050" spc="10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50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Subject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-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Updates</a:t>
            </a:r>
            <a:endParaRPr lang="en-US" sz="1050" dirty="0">
              <a:latin typeface="Calibri"/>
              <a:cs typeface="Calibri"/>
            </a:endParaRPr>
          </a:p>
        </p:txBody>
      </p:sp>
      <p:grpSp>
        <p:nvGrpSpPr>
          <p:cNvPr id="84" name="object 23">
            <a:extLst>
              <a:ext uri="{FF2B5EF4-FFF2-40B4-BE49-F238E27FC236}">
                <a16:creationId xmlns:a16="http://schemas.microsoft.com/office/drawing/2014/main" id="{680DEA00-DEAE-50AF-3566-8FCE9DE79271}"/>
              </a:ext>
            </a:extLst>
          </p:cNvPr>
          <p:cNvGrpSpPr/>
          <p:nvPr/>
        </p:nvGrpSpPr>
        <p:grpSpPr>
          <a:xfrm>
            <a:off x="801757" y="4336479"/>
            <a:ext cx="8818245" cy="786765"/>
            <a:chOff x="801243" y="4486147"/>
            <a:chExt cx="8818245" cy="786765"/>
          </a:xfrm>
        </p:grpSpPr>
        <p:sp>
          <p:nvSpPr>
            <p:cNvPr id="85" name="object 24">
              <a:extLst>
                <a:ext uri="{FF2B5EF4-FFF2-40B4-BE49-F238E27FC236}">
                  <a16:creationId xmlns:a16="http://schemas.microsoft.com/office/drawing/2014/main" id="{82681B07-07E2-0ED2-A362-B3A41C7B0526}"/>
                </a:ext>
              </a:extLst>
            </p:cNvPr>
            <p:cNvSpPr/>
            <p:nvPr/>
          </p:nvSpPr>
          <p:spPr>
            <a:xfrm>
              <a:off x="805815" y="4490719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1552574" y="0"/>
                  </a:moveTo>
                  <a:lnTo>
                    <a:pt x="0" y="0"/>
                  </a:lnTo>
                  <a:lnTo>
                    <a:pt x="388619" y="388620"/>
                  </a:lnTo>
                  <a:lnTo>
                    <a:pt x="0" y="777240"/>
                  </a:lnTo>
                  <a:lnTo>
                    <a:pt x="1552574" y="777240"/>
                  </a:lnTo>
                  <a:lnTo>
                    <a:pt x="1941195" y="388620"/>
                  </a:lnTo>
                  <a:lnTo>
                    <a:pt x="1552574" y="0"/>
                  </a:lnTo>
                  <a:close/>
                </a:path>
              </a:pathLst>
            </a:custGeom>
            <a:solidFill>
              <a:srgbClr val="DAE1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25">
              <a:extLst>
                <a:ext uri="{FF2B5EF4-FFF2-40B4-BE49-F238E27FC236}">
                  <a16:creationId xmlns:a16="http://schemas.microsoft.com/office/drawing/2014/main" id="{CA4749CC-C58B-2072-9EC5-B79C15D25EDE}"/>
                </a:ext>
              </a:extLst>
            </p:cNvPr>
            <p:cNvSpPr/>
            <p:nvPr/>
          </p:nvSpPr>
          <p:spPr>
            <a:xfrm>
              <a:off x="805815" y="4490719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0" y="0"/>
                  </a:moveTo>
                  <a:lnTo>
                    <a:pt x="1552574" y="0"/>
                  </a:lnTo>
                  <a:lnTo>
                    <a:pt x="1941195" y="388620"/>
                  </a:lnTo>
                  <a:lnTo>
                    <a:pt x="1552574" y="777240"/>
                  </a:lnTo>
                  <a:lnTo>
                    <a:pt x="0" y="777240"/>
                  </a:lnTo>
                  <a:lnTo>
                    <a:pt x="388619" y="38862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26">
              <a:extLst>
                <a:ext uri="{FF2B5EF4-FFF2-40B4-BE49-F238E27FC236}">
                  <a16:creationId xmlns:a16="http://schemas.microsoft.com/office/drawing/2014/main" id="{9175F843-A13C-7A26-CD28-04A7A506312A}"/>
                </a:ext>
              </a:extLst>
            </p:cNvPr>
            <p:cNvSpPr/>
            <p:nvPr/>
          </p:nvSpPr>
          <p:spPr>
            <a:xfrm>
              <a:off x="2493010" y="4510404"/>
              <a:ext cx="7120255" cy="731520"/>
            </a:xfrm>
            <a:custGeom>
              <a:avLst/>
              <a:gdLst/>
              <a:ahLst/>
              <a:cxnLst/>
              <a:rect l="l" t="t" r="r" b="b"/>
              <a:pathLst>
                <a:path w="7120255" h="731520">
                  <a:moveTo>
                    <a:pt x="6754494" y="0"/>
                  </a:moveTo>
                  <a:lnTo>
                    <a:pt x="0" y="0"/>
                  </a:lnTo>
                  <a:lnTo>
                    <a:pt x="365759" y="365759"/>
                  </a:lnTo>
                  <a:lnTo>
                    <a:pt x="0" y="731519"/>
                  </a:lnTo>
                  <a:lnTo>
                    <a:pt x="6754494" y="731519"/>
                  </a:lnTo>
                  <a:lnTo>
                    <a:pt x="7120255" y="365759"/>
                  </a:lnTo>
                  <a:lnTo>
                    <a:pt x="6754494" y="0"/>
                  </a:lnTo>
                  <a:close/>
                </a:path>
              </a:pathLst>
            </a:custGeom>
            <a:solidFill>
              <a:srgbClr val="DAE1F3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27">
              <a:extLst>
                <a:ext uri="{FF2B5EF4-FFF2-40B4-BE49-F238E27FC236}">
                  <a16:creationId xmlns:a16="http://schemas.microsoft.com/office/drawing/2014/main" id="{0CCFD064-71BA-E4B1-73D6-6380474D9F39}"/>
                </a:ext>
              </a:extLst>
            </p:cNvPr>
            <p:cNvSpPr/>
            <p:nvPr/>
          </p:nvSpPr>
          <p:spPr>
            <a:xfrm>
              <a:off x="2493010" y="4510404"/>
              <a:ext cx="7120255" cy="731520"/>
            </a:xfrm>
            <a:custGeom>
              <a:avLst/>
              <a:gdLst/>
              <a:ahLst/>
              <a:cxnLst/>
              <a:rect l="l" t="t" r="r" b="b"/>
              <a:pathLst>
                <a:path w="7120255" h="731520">
                  <a:moveTo>
                    <a:pt x="0" y="0"/>
                  </a:moveTo>
                  <a:lnTo>
                    <a:pt x="6754494" y="0"/>
                  </a:lnTo>
                  <a:lnTo>
                    <a:pt x="7120255" y="365759"/>
                  </a:lnTo>
                  <a:lnTo>
                    <a:pt x="6754494" y="731519"/>
                  </a:lnTo>
                  <a:lnTo>
                    <a:pt x="0" y="731519"/>
                  </a:lnTo>
                  <a:lnTo>
                    <a:pt x="365759" y="365759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" name="object 46">
            <a:extLst>
              <a:ext uri="{FF2B5EF4-FFF2-40B4-BE49-F238E27FC236}">
                <a16:creationId xmlns:a16="http://schemas.microsoft.com/office/drawing/2014/main" id="{CD20B5A8-06A8-D2A8-0FEA-7A0E5728F626}"/>
              </a:ext>
            </a:extLst>
          </p:cNvPr>
          <p:cNvSpPr txBox="1"/>
          <p:nvPr/>
        </p:nvSpPr>
        <p:spPr>
          <a:xfrm>
            <a:off x="1244729" y="4457023"/>
            <a:ext cx="1206912" cy="624723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algn="ctr">
              <a:lnSpc>
                <a:spcPct val="92200"/>
              </a:lnSpc>
              <a:spcBef>
                <a:spcPts val="235"/>
              </a:spcBef>
            </a:pPr>
            <a:r>
              <a:rPr lang="en-US" sz="1400" b="1" spc="-10" dirty="0">
                <a:latin typeface="Calibri"/>
                <a:cs typeface="Calibri"/>
              </a:rPr>
              <a:t>Application for NOC with Stock Exchanges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90" name="object 47">
            <a:extLst>
              <a:ext uri="{FF2B5EF4-FFF2-40B4-BE49-F238E27FC236}">
                <a16:creationId xmlns:a16="http://schemas.microsoft.com/office/drawing/2014/main" id="{FDB1BBAB-1B54-93E9-5DE0-74AAF0A59576}"/>
              </a:ext>
            </a:extLst>
          </p:cNvPr>
          <p:cNvSpPr txBox="1"/>
          <p:nvPr/>
        </p:nvSpPr>
        <p:spPr>
          <a:xfrm>
            <a:off x="2894880" y="4457023"/>
            <a:ext cx="6312535" cy="33086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>
              <a:lnSpc>
                <a:spcPts val="1150"/>
              </a:lnSpc>
              <a:spcBef>
                <a:spcPts val="235"/>
              </a:spcBef>
            </a:pPr>
            <a:r>
              <a:rPr lang="en-US" sz="1050" dirty="0">
                <a:latin typeface="Calibri"/>
                <a:cs typeface="Calibri"/>
              </a:rPr>
              <a:t>The Company shall submit the application for seeking no-objection from recognized exchanges within 5 days of consideration of the request of reclassification of promoters by the Board of Directors.</a:t>
            </a:r>
          </a:p>
        </p:txBody>
      </p:sp>
      <p:grpSp>
        <p:nvGrpSpPr>
          <p:cNvPr id="91" name="object 28">
            <a:extLst>
              <a:ext uri="{FF2B5EF4-FFF2-40B4-BE49-F238E27FC236}">
                <a16:creationId xmlns:a16="http://schemas.microsoft.com/office/drawing/2014/main" id="{8AE64594-2576-ED37-4559-18B04FF1E638}"/>
              </a:ext>
            </a:extLst>
          </p:cNvPr>
          <p:cNvGrpSpPr/>
          <p:nvPr/>
        </p:nvGrpSpPr>
        <p:grpSpPr>
          <a:xfrm>
            <a:off x="769372" y="5269124"/>
            <a:ext cx="8839835" cy="786765"/>
            <a:chOff x="801243" y="5369433"/>
            <a:chExt cx="8839835" cy="786765"/>
          </a:xfrm>
        </p:grpSpPr>
        <p:sp>
          <p:nvSpPr>
            <p:cNvPr id="92" name="object 29">
              <a:extLst>
                <a:ext uri="{FF2B5EF4-FFF2-40B4-BE49-F238E27FC236}">
                  <a16:creationId xmlns:a16="http://schemas.microsoft.com/office/drawing/2014/main" id="{119042D8-1717-2639-14C6-4742DD1B2345}"/>
                </a:ext>
              </a:extLst>
            </p:cNvPr>
            <p:cNvSpPr/>
            <p:nvPr/>
          </p:nvSpPr>
          <p:spPr>
            <a:xfrm>
              <a:off x="805815" y="5374005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1552574" y="0"/>
                  </a:moveTo>
                  <a:lnTo>
                    <a:pt x="0" y="0"/>
                  </a:lnTo>
                  <a:lnTo>
                    <a:pt x="388619" y="388619"/>
                  </a:lnTo>
                  <a:lnTo>
                    <a:pt x="0" y="777239"/>
                  </a:lnTo>
                  <a:lnTo>
                    <a:pt x="1552574" y="777239"/>
                  </a:lnTo>
                  <a:lnTo>
                    <a:pt x="1941195" y="388619"/>
                  </a:lnTo>
                  <a:lnTo>
                    <a:pt x="1552574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30">
              <a:extLst>
                <a:ext uri="{FF2B5EF4-FFF2-40B4-BE49-F238E27FC236}">
                  <a16:creationId xmlns:a16="http://schemas.microsoft.com/office/drawing/2014/main" id="{19C14A7E-4E65-BE23-13BB-C7B47B5907A5}"/>
                </a:ext>
              </a:extLst>
            </p:cNvPr>
            <p:cNvSpPr/>
            <p:nvPr/>
          </p:nvSpPr>
          <p:spPr>
            <a:xfrm>
              <a:off x="805815" y="5374005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0" y="0"/>
                  </a:moveTo>
                  <a:lnTo>
                    <a:pt x="1552574" y="0"/>
                  </a:lnTo>
                  <a:lnTo>
                    <a:pt x="1941195" y="388619"/>
                  </a:lnTo>
                  <a:lnTo>
                    <a:pt x="1552574" y="777239"/>
                  </a:lnTo>
                  <a:lnTo>
                    <a:pt x="0" y="777239"/>
                  </a:lnTo>
                  <a:lnTo>
                    <a:pt x="388619" y="388619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31">
              <a:extLst>
                <a:ext uri="{FF2B5EF4-FFF2-40B4-BE49-F238E27FC236}">
                  <a16:creationId xmlns:a16="http://schemas.microsoft.com/office/drawing/2014/main" id="{5FDE104B-2BF9-F610-E14F-0B26BBF5DABB}"/>
                </a:ext>
              </a:extLst>
            </p:cNvPr>
            <p:cNvSpPr/>
            <p:nvPr/>
          </p:nvSpPr>
          <p:spPr>
            <a:xfrm>
              <a:off x="2493010" y="5387340"/>
              <a:ext cx="7141845" cy="746760"/>
            </a:xfrm>
            <a:custGeom>
              <a:avLst/>
              <a:gdLst/>
              <a:ahLst/>
              <a:cxnLst/>
              <a:rect l="l" t="t" r="r" b="b"/>
              <a:pathLst>
                <a:path w="7141845" h="746760">
                  <a:moveTo>
                    <a:pt x="6768465" y="0"/>
                  </a:moveTo>
                  <a:lnTo>
                    <a:pt x="0" y="0"/>
                  </a:lnTo>
                  <a:lnTo>
                    <a:pt x="373379" y="373380"/>
                  </a:lnTo>
                  <a:lnTo>
                    <a:pt x="0" y="746760"/>
                  </a:lnTo>
                  <a:lnTo>
                    <a:pt x="6768465" y="746760"/>
                  </a:lnTo>
                  <a:lnTo>
                    <a:pt x="7141844" y="373380"/>
                  </a:lnTo>
                  <a:lnTo>
                    <a:pt x="6768465" y="0"/>
                  </a:lnTo>
                  <a:close/>
                </a:path>
              </a:pathLst>
            </a:custGeom>
            <a:solidFill>
              <a:srgbClr val="8FAADC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5" name="object 32">
              <a:extLst>
                <a:ext uri="{FF2B5EF4-FFF2-40B4-BE49-F238E27FC236}">
                  <a16:creationId xmlns:a16="http://schemas.microsoft.com/office/drawing/2014/main" id="{C3746C0F-5DB4-5295-F325-1CBC7A0EE827}"/>
                </a:ext>
              </a:extLst>
            </p:cNvPr>
            <p:cNvSpPr/>
            <p:nvPr/>
          </p:nvSpPr>
          <p:spPr>
            <a:xfrm>
              <a:off x="2493010" y="5387340"/>
              <a:ext cx="7141845" cy="746760"/>
            </a:xfrm>
            <a:custGeom>
              <a:avLst/>
              <a:gdLst/>
              <a:ahLst/>
              <a:cxnLst/>
              <a:rect l="l" t="t" r="r" b="b"/>
              <a:pathLst>
                <a:path w="7141845" h="746760">
                  <a:moveTo>
                    <a:pt x="0" y="0"/>
                  </a:moveTo>
                  <a:lnTo>
                    <a:pt x="6768465" y="0"/>
                  </a:lnTo>
                  <a:lnTo>
                    <a:pt x="7141844" y="373380"/>
                  </a:lnTo>
                  <a:lnTo>
                    <a:pt x="6768465" y="746760"/>
                  </a:lnTo>
                  <a:lnTo>
                    <a:pt x="0" y="746760"/>
                  </a:lnTo>
                  <a:lnTo>
                    <a:pt x="373379" y="373380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" name="object 48">
            <a:extLst>
              <a:ext uri="{FF2B5EF4-FFF2-40B4-BE49-F238E27FC236}">
                <a16:creationId xmlns:a16="http://schemas.microsoft.com/office/drawing/2014/main" id="{19F806C5-685F-C50B-2BF5-805D9078BD7E}"/>
              </a:ext>
            </a:extLst>
          </p:cNvPr>
          <p:cNvSpPr txBox="1"/>
          <p:nvPr/>
        </p:nvSpPr>
        <p:spPr>
          <a:xfrm>
            <a:off x="1183724" y="5439324"/>
            <a:ext cx="1179875" cy="420756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algn="ctr">
              <a:lnSpc>
                <a:spcPct val="92200"/>
              </a:lnSpc>
              <a:spcBef>
                <a:spcPts val="235"/>
              </a:spcBef>
            </a:pPr>
            <a:r>
              <a:rPr lang="en-US" sz="1400" b="1" spc="-10" dirty="0">
                <a:latin typeface="Calibri"/>
                <a:cs typeface="Calibri"/>
              </a:rPr>
              <a:t>Disclosure of Material Event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97" name="object 49">
            <a:extLst>
              <a:ext uri="{FF2B5EF4-FFF2-40B4-BE49-F238E27FC236}">
                <a16:creationId xmlns:a16="http://schemas.microsoft.com/office/drawing/2014/main" id="{CE0D1251-B5B8-80EB-1AE2-78DC1E3D2EA6}"/>
              </a:ext>
            </a:extLst>
          </p:cNvPr>
          <p:cNvSpPr txBox="1"/>
          <p:nvPr/>
        </p:nvSpPr>
        <p:spPr>
          <a:xfrm>
            <a:off x="2884720" y="5300568"/>
            <a:ext cx="6289675" cy="54438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 marR="5080">
              <a:lnSpc>
                <a:spcPts val="1150"/>
              </a:lnSpc>
              <a:spcBef>
                <a:spcPts val="235"/>
              </a:spcBef>
            </a:pPr>
            <a:r>
              <a:rPr lang="en-US" sz="1050" dirty="0">
                <a:latin typeface="Calibri"/>
                <a:cs typeface="Calibri"/>
              </a:rPr>
              <a:t>The Company shall disclose the information submission of application seeking no-objection or approval of the exchanges for re-classification of status as public with the exchanges within 24 hours.</a:t>
            </a:r>
          </a:p>
          <a:p>
            <a:pPr marL="12700" marR="5080">
              <a:lnSpc>
                <a:spcPts val="1150"/>
              </a:lnSpc>
              <a:spcBef>
                <a:spcPts val="235"/>
              </a:spcBef>
            </a:pPr>
            <a:r>
              <a:rPr lang="en-US" sz="1050" dirty="0">
                <a:latin typeface="Calibri"/>
                <a:cs typeface="Calibri"/>
              </a:rPr>
              <a:t>NEAPS</a:t>
            </a:r>
            <a:r>
              <a:rPr lang="en-US" sz="1050" spc="2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45" dirty="0">
                <a:latin typeface="Times New Roman"/>
                <a:cs typeface="Times New Roman"/>
              </a:rPr>
              <a:t> </a:t>
            </a:r>
            <a:r>
              <a:rPr lang="en-US" sz="1050" dirty="0">
                <a:latin typeface="Calibri"/>
                <a:cs typeface="Calibri"/>
              </a:rPr>
              <a:t>Compliance</a:t>
            </a:r>
            <a:r>
              <a:rPr lang="en-US" sz="1050" spc="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5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Announcements</a:t>
            </a:r>
            <a:r>
              <a:rPr lang="en-US" sz="1050" spc="-4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10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Announcements/CA</a:t>
            </a:r>
            <a:r>
              <a:rPr lang="en-US" sz="1050" spc="10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50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Subject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-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Updates</a:t>
            </a:r>
            <a:endParaRPr lang="en-US" sz="105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A4151-C947-5C47-B8B7-E86F3FB22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C84C16B-A78F-A1A1-AFE0-567CC1D002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91031" y="255781"/>
            <a:ext cx="612648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u="sng" spc="-25" dirty="0"/>
              <a:t>FLOW</a:t>
            </a:r>
            <a:r>
              <a:rPr b="1" u="sng" spc="-90" dirty="0"/>
              <a:t> </a:t>
            </a:r>
            <a:r>
              <a:rPr b="1" u="sng" spc="-10" dirty="0"/>
              <a:t>OF</a:t>
            </a:r>
            <a:r>
              <a:rPr b="1" u="sng" spc="-75" dirty="0"/>
              <a:t> </a:t>
            </a:r>
            <a:r>
              <a:rPr b="1" u="sng" spc="-25" dirty="0"/>
              <a:t>EVENTS</a:t>
            </a:r>
            <a:r>
              <a:rPr b="1" u="sng" spc="-85" dirty="0"/>
              <a:t> </a:t>
            </a:r>
            <a:r>
              <a:rPr b="1" u="sng" dirty="0"/>
              <a:t>–</a:t>
            </a:r>
            <a:r>
              <a:rPr b="1" u="sng" spc="-90" dirty="0"/>
              <a:t> </a:t>
            </a:r>
            <a:r>
              <a:rPr b="1" u="sng" spc="-25" dirty="0"/>
              <a:t>RECLASSIFICATION</a:t>
            </a:r>
            <a:r>
              <a:rPr b="1" u="sng" spc="-100" dirty="0"/>
              <a:t> </a:t>
            </a:r>
            <a:r>
              <a:rPr b="1" u="sng" dirty="0"/>
              <a:t>OF</a:t>
            </a:r>
            <a:r>
              <a:rPr b="1" u="sng" spc="-70" dirty="0"/>
              <a:t> </a:t>
            </a:r>
            <a:r>
              <a:rPr b="1" u="sng" spc="-10" dirty="0"/>
              <a:t>PROMOTERS</a:t>
            </a:r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25D95F2D-C3DD-8A6E-FB90-7CB77E8B87F5}"/>
              </a:ext>
            </a:extLst>
          </p:cNvPr>
          <p:cNvGrpSpPr/>
          <p:nvPr/>
        </p:nvGrpSpPr>
        <p:grpSpPr>
          <a:xfrm>
            <a:off x="975493" y="2730158"/>
            <a:ext cx="8885556" cy="803233"/>
            <a:chOff x="804544" y="910590"/>
            <a:chExt cx="8696324" cy="790267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8CE882F3-2251-97CB-2B72-EA0BFF7723AB}"/>
                </a:ext>
              </a:extLst>
            </p:cNvPr>
            <p:cNvSpPr/>
            <p:nvPr/>
          </p:nvSpPr>
          <p:spPr>
            <a:xfrm>
              <a:off x="804544" y="910590"/>
              <a:ext cx="1941830" cy="774065"/>
            </a:xfrm>
            <a:custGeom>
              <a:avLst/>
              <a:gdLst/>
              <a:ahLst/>
              <a:cxnLst/>
              <a:rect l="l" t="t" r="r" b="b"/>
              <a:pathLst>
                <a:path w="1941830" h="774064">
                  <a:moveTo>
                    <a:pt x="1554480" y="0"/>
                  </a:moveTo>
                  <a:lnTo>
                    <a:pt x="0" y="0"/>
                  </a:lnTo>
                  <a:lnTo>
                    <a:pt x="387349" y="386714"/>
                  </a:lnTo>
                  <a:lnTo>
                    <a:pt x="0" y="774064"/>
                  </a:lnTo>
                  <a:lnTo>
                    <a:pt x="1554480" y="774064"/>
                  </a:lnTo>
                  <a:lnTo>
                    <a:pt x="1941830" y="386714"/>
                  </a:lnTo>
                  <a:lnTo>
                    <a:pt x="1554480" y="0"/>
                  </a:lnTo>
                  <a:close/>
                </a:path>
              </a:pathLst>
            </a:custGeom>
            <a:solidFill>
              <a:srgbClr val="DAE1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4527FB7C-65D5-4DBD-F53C-6265FC9E26DB}"/>
                </a:ext>
              </a:extLst>
            </p:cNvPr>
            <p:cNvSpPr/>
            <p:nvPr/>
          </p:nvSpPr>
          <p:spPr>
            <a:xfrm>
              <a:off x="804544" y="910590"/>
              <a:ext cx="1941830" cy="774065"/>
            </a:xfrm>
            <a:custGeom>
              <a:avLst/>
              <a:gdLst/>
              <a:ahLst/>
              <a:cxnLst/>
              <a:rect l="l" t="t" r="r" b="b"/>
              <a:pathLst>
                <a:path w="1941830" h="774064">
                  <a:moveTo>
                    <a:pt x="0" y="0"/>
                  </a:moveTo>
                  <a:lnTo>
                    <a:pt x="1554480" y="0"/>
                  </a:lnTo>
                  <a:lnTo>
                    <a:pt x="1941830" y="386714"/>
                  </a:lnTo>
                  <a:lnTo>
                    <a:pt x="1554480" y="774064"/>
                  </a:lnTo>
                  <a:lnTo>
                    <a:pt x="0" y="774064"/>
                  </a:lnTo>
                  <a:lnTo>
                    <a:pt x="387349" y="386714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70EAC9A2-B24C-8822-8685-BEEE0A2F6FF2}"/>
                </a:ext>
              </a:extLst>
            </p:cNvPr>
            <p:cNvSpPr/>
            <p:nvPr/>
          </p:nvSpPr>
          <p:spPr>
            <a:xfrm>
              <a:off x="2471842" y="932507"/>
              <a:ext cx="7007859" cy="768350"/>
            </a:xfrm>
            <a:custGeom>
              <a:avLst/>
              <a:gdLst/>
              <a:ahLst/>
              <a:cxnLst/>
              <a:rect l="l" t="t" r="r" b="b"/>
              <a:pathLst>
                <a:path w="7007859" h="768350">
                  <a:moveTo>
                    <a:pt x="6623684" y="0"/>
                  </a:moveTo>
                  <a:lnTo>
                    <a:pt x="0" y="0"/>
                  </a:lnTo>
                  <a:lnTo>
                    <a:pt x="384175" y="384175"/>
                  </a:lnTo>
                  <a:lnTo>
                    <a:pt x="0" y="768350"/>
                  </a:lnTo>
                  <a:lnTo>
                    <a:pt x="6623684" y="768350"/>
                  </a:lnTo>
                  <a:lnTo>
                    <a:pt x="7007859" y="384175"/>
                  </a:lnTo>
                  <a:lnTo>
                    <a:pt x="6623684" y="0"/>
                  </a:lnTo>
                  <a:close/>
                </a:path>
              </a:pathLst>
            </a:custGeom>
            <a:solidFill>
              <a:srgbClr val="DAE1F3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41223E80-A243-FF2F-92DE-AE3CA11BDFC4}"/>
                </a:ext>
              </a:extLst>
            </p:cNvPr>
            <p:cNvSpPr/>
            <p:nvPr/>
          </p:nvSpPr>
          <p:spPr>
            <a:xfrm>
              <a:off x="2493009" y="913765"/>
              <a:ext cx="7007859" cy="768350"/>
            </a:xfrm>
            <a:custGeom>
              <a:avLst/>
              <a:gdLst/>
              <a:ahLst/>
              <a:cxnLst/>
              <a:rect l="l" t="t" r="r" b="b"/>
              <a:pathLst>
                <a:path w="7007859" h="768350">
                  <a:moveTo>
                    <a:pt x="0" y="0"/>
                  </a:moveTo>
                  <a:lnTo>
                    <a:pt x="6623684" y="0"/>
                  </a:lnTo>
                  <a:lnTo>
                    <a:pt x="7007859" y="384175"/>
                  </a:lnTo>
                  <a:lnTo>
                    <a:pt x="6623684" y="768350"/>
                  </a:lnTo>
                  <a:lnTo>
                    <a:pt x="0" y="768350"/>
                  </a:lnTo>
                  <a:lnTo>
                    <a:pt x="384175" y="384175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>
            <a:extLst>
              <a:ext uri="{FF2B5EF4-FFF2-40B4-BE49-F238E27FC236}">
                <a16:creationId xmlns:a16="http://schemas.microsoft.com/office/drawing/2014/main" id="{9D3887BA-D1E0-CE86-3AD9-6850878827EE}"/>
              </a:ext>
            </a:extLst>
          </p:cNvPr>
          <p:cNvSpPr txBox="1"/>
          <p:nvPr/>
        </p:nvSpPr>
        <p:spPr>
          <a:xfrm>
            <a:off x="1495877" y="2834900"/>
            <a:ext cx="1149849" cy="668966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67640" marR="5080" indent="-155575" algn="ctr">
              <a:lnSpc>
                <a:spcPct val="101400"/>
              </a:lnSpc>
              <a:spcBef>
                <a:spcPts val="80"/>
              </a:spcBef>
            </a:pPr>
            <a:r>
              <a:rPr lang="en-US" sz="1400" b="1" spc="-10" dirty="0">
                <a:latin typeface="Calibri"/>
                <a:cs typeface="Calibri"/>
              </a:rPr>
              <a:t>Filing</a:t>
            </a:r>
            <a:r>
              <a:rPr lang="en-US" sz="1400" b="1" spc="-35" dirty="0">
                <a:latin typeface="Calibri"/>
                <a:cs typeface="Calibri"/>
              </a:rPr>
              <a:t> </a:t>
            </a:r>
            <a:r>
              <a:rPr lang="en-US" sz="1400" b="1" dirty="0">
                <a:latin typeface="Calibri"/>
                <a:cs typeface="Calibri"/>
              </a:rPr>
              <a:t>of</a:t>
            </a:r>
            <a:r>
              <a:rPr lang="en-US" sz="1400" b="1" spc="-50" dirty="0">
                <a:latin typeface="Calibri"/>
                <a:cs typeface="Calibri"/>
              </a:rPr>
              <a:t> </a:t>
            </a:r>
          </a:p>
          <a:p>
            <a:pPr marL="167640" marR="5080" indent="-155575" algn="ctr">
              <a:lnSpc>
                <a:spcPct val="101400"/>
              </a:lnSpc>
              <a:spcBef>
                <a:spcPts val="80"/>
              </a:spcBef>
            </a:pPr>
            <a:r>
              <a:rPr lang="en-US" sz="1400" b="1" spc="-10" dirty="0">
                <a:latin typeface="Calibri"/>
                <a:cs typeface="Calibri"/>
              </a:rPr>
              <a:t>Notice </a:t>
            </a:r>
            <a:r>
              <a:rPr lang="en-US" sz="1400" b="1" spc="-25" dirty="0">
                <a:latin typeface="Calibri"/>
                <a:cs typeface="Calibri"/>
              </a:rPr>
              <a:t>to </a:t>
            </a:r>
            <a:r>
              <a:rPr lang="en-US" sz="1400" b="1" spc="-10" dirty="0">
                <a:latin typeface="Calibri"/>
                <a:cs typeface="Calibri"/>
              </a:rPr>
              <a:t>Shareholders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39" name="object 39">
            <a:extLst>
              <a:ext uri="{FF2B5EF4-FFF2-40B4-BE49-F238E27FC236}">
                <a16:creationId xmlns:a16="http://schemas.microsoft.com/office/drawing/2014/main" id="{FCE338B7-1CF1-EE10-43C9-616164EEA9A7}"/>
              </a:ext>
            </a:extLst>
          </p:cNvPr>
          <p:cNvSpPr txBox="1"/>
          <p:nvPr/>
        </p:nvSpPr>
        <p:spPr>
          <a:xfrm>
            <a:off x="3012686" y="2719904"/>
            <a:ext cx="6432043" cy="80727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ts val="1220"/>
              </a:lnSpc>
              <a:spcBef>
                <a:spcPts val="180"/>
              </a:spcBef>
            </a:pPr>
            <a:r>
              <a:rPr lang="en-US" sz="1050" dirty="0">
                <a:latin typeface="Calibri"/>
                <a:cs typeface="Calibri"/>
              </a:rPr>
              <a:t>Post receipt of no-objection from Exchanges, the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Company</a:t>
            </a:r>
            <a:r>
              <a:rPr lang="en-US" sz="1050" spc="-1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shall send</a:t>
            </a:r>
            <a:r>
              <a:rPr lang="en-US" sz="1050" spc="-3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the</a:t>
            </a:r>
            <a:r>
              <a:rPr lang="en-US" sz="1050" spc="-3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notice to</a:t>
            </a:r>
            <a:r>
              <a:rPr lang="en-US" sz="1050" spc="-3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the</a:t>
            </a:r>
            <a:r>
              <a:rPr lang="en-US" sz="1050" spc="5" dirty="0">
                <a:latin typeface="Calibri"/>
                <a:cs typeface="Calibri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shareholders </a:t>
            </a:r>
            <a:r>
              <a:rPr lang="en-US" sz="1050" dirty="0">
                <a:latin typeface="Calibri"/>
                <a:cs typeface="Calibri"/>
              </a:rPr>
              <a:t>for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general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meeting</a:t>
            </a:r>
            <a:r>
              <a:rPr lang="en-US" sz="1050" spc="-4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or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postal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ballot to approve the request of reclassification </a:t>
            </a:r>
            <a:r>
              <a:rPr lang="en-US" sz="1050" spc="-25" dirty="0">
                <a:latin typeface="Calibri"/>
                <a:cs typeface="Calibri"/>
              </a:rPr>
              <a:t>as </a:t>
            </a:r>
            <a:r>
              <a:rPr lang="en-US" sz="1050" dirty="0">
                <a:latin typeface="Calibri"/>
                <a:cs typeface="Calibri"/>
              </a:rPr>
              <a:t>per</a:t>
            </a:r>
            <a:r>
              <a:rPr lang="en-US" sz="1050" spc="-1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regulation</a:t>
            </a:r>
            <a:r>
              <a:rPr lang="en-US" sz="1050" spc="-3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30</a:t>
            </a:r>
            <a:r>
              <a:rPr lang="en-US" sz="1050" spc="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of</a:t>
            </a:r>
            <a:r>
              <a:rPr lang="en-US" sz="1050" spc="2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SEBI</a:t>
            </a:r>
            <a:r>
              <a:rPr lang="en-US" sz="1050" spc="5" dirty="0">
                <a:latin typeface="Calibri"/>
                <a:cs typeface="Calibri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(LODR)</a:t>
            </a:r>
            <a:r>
              <a:rPr lang="en-US" sz="1050" spc="-40" dirty="0">
                <a:latin typeface="Calibri"/>
                <a:cs typeface="Calibri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Regulations</a:t>
            </a:r>
            <a:r>
              <a:rPr lang="en-US" sz="1050" spc="-20" dirty="0">
                <a:latin typeface="Calibri"/>
                <a:cs typeface="Calibri"/>
              </a:rPr>
              <a:t> and intimate the same to the exchanges.</a:t>
            </a:r>
            <a:endParaRPr lang="en-US" sz="300" spc="-20" dirty="0">
              <a:latin typeface="Calibri"/>
              <a:cs typeface="Calibri"/>
            </a:endParaRPr>
          </a:p>
          <a:p>
            <a:pPr marL="12700" marR="5080">
              <a:lnSpc>
                <a:spcPts val="1220"/>
              </a:lnSpc>
              <a:spcBef>
                <a:spcPts val="180"/>
              </a:spcBef>
            </a:pPr>
            <a:r>
              <a:rPr lang="en-US" sz="1050" dirty="0">
                <a:latin typeface="Calibri"/>
                <a:cs typeface="Calibri"/>
              </a:rPr>
              <a:t>Note:</a:t>
            </a:r>
            <a:r>
              <a:rPr lang="en-US" sz="1050" spc="-2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The</a:t>
            </a:r>
            <a:r>
              <a:rPr lang="en-US" sz="1050" spc="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disclosure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shall</a:t>
            </a:r>
            <a:r>
              <a:rPr lang="en-US" sz="1050" spc="-2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be</a:t>
            </a:r>
            <a:r>
              <a:rPr lang="en-US" sz="1050" spc="-1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intimated</a:t>
            </a:r>
            <a:r>
              <a:rPr lang="en-US" sz="1050" spc="-3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to</a:t>
            </a:r>
            <a:r>
              <a:rPr lang="en-US" sz="1050" spc="-4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the</a:t>
            </a:r>
            <a:r>
              <a:rPr lang="en-US" sz="1050" spc="-10" dirty="0">
                <a:latin typeface="Calibri"/>
                <a:cs typeface="Calibri"/>
              </a:rPr>
              <a:t> Exchanges</a:t>
            </a:r>
            <a:r>
              <a:rPr lang="en-US" sz="1050" spc="-50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on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the</a:t>
            </a:r>
            <a:r>
              <a:rPr lang="en-US" sz="1050" spc="-1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following</a:t>
            </a:r>
            <a:r>
              <a:rPr lang="en-US" sz="1050" spc="-10" dirty="0">
                <a:latin typeface="Calibri"/>
                <a:cs typeface="Calibri"/>
              </a:rPr>
              <a:t> path:</a:t>
            </a:r>
            <a:endParaRPr lang="en-US" sz="1050" dirty="0">
              <a:latin typeface="Calibri"/>
              <a:cs typeface="Calibri"/>
            </a:endParaRPr>
          </a:p>
          <a:p>
            <a:pPr marL="12700">
              <a:lnSpc>
                <a:spcPts val="1235"/>
              </a:lnSpc>
            </a:pPr>
            <a:r>
              <a:rPr lang="en-US" sz="1050" dirty="0">
                <a:latin typeface="Calibri"/>
                <a:cs typeface="Calibri"/>
              </a:rPr>
              <a:t>NEAPS</a:t>
            </a:r>
            <a:r>
              <a:rPr lang="en-US" sz="1050" spc="3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55" dirty="0">
                <a:latin typeface="Times New Roman"/>
                <a:cs typeface="Times New Roman"/>
              </a:rPr>
              <a:t> </a:t>
            </a:r>
            <a:r>
              <a:rPr lang="en-US" sz="1050" dirty="0">
                <a:latin typeface="Calibri"/>
                <a:cs typeface="Calibri"/>
              </a:rPr>
              <a:t>Compliance</a:t>
            </a:r>
            <a:r>
              <a:rPr lang="en-US" sz="1050" spc="20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10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Announcements</a:t>
            </a:r>
            <a:r>
              <a:rPr lang="en-US" sz="1050" spc="-40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20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Announcements/CA</a:t>
            </a:r>
            <a:r>
              <a:rPr lang="en-US" sz="1050" spc="20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50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Subject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–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General</a:t>
            </a:r>
            <a:r>
              <a:rPr lang="en-US" sz="1050" spc="15" dirty="0">
                <a:latin typeface="Calibri"/>
                <a:cs typeface="Calibri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Meetings</a:t>
            </a:r>
            <a:endParaRPr lang="en-US" sz="1050" dirty="0">
              <a:latin typeface="Calibri"/>
              <a:cs typeface="Calibri"/>
            </a:endParaRPr>
          </a:p>
        </p:txBody>
      </p:sp>
      <p:grpSp>
        <p:nvGrpSpPr>
          <p:cNvPr id="108" name="object 3"/>
          <p:cNvGrpSpPr/>
          <p:nvPr/>
        </p:nvGrpSpPr>
        <p:grpSpPr>
          <a:xfrm>
            <a:off x="942149" y="3677155"/>
            <a:ext cx="8885556" cy="890269"/>
            <a:chOff x="978408" y="1099692"/>
            <a:chExt cx="8652510" cy="890269"/>
          </a:xfrm>
        </p:grpSpPr>
        <p:sp>
          <p:nvSpPr>
            <p:cNvPr id="109" name="object 4"/>
            <p:cNvSpPr/>
            <p:nvPr/>
          </p:nvSpPr>
          <p:spPr>
            <a:xfrm>
              <a:off x="982980" y="1104264"/>
              <a:ext cx="2197735" cy="880744"/>
            </a:xfrm>
            <a:custGeom>
              <a:avLst/>
              <a:gdLst/>
              <a:ahLst/>
              <a:cxnLst/>
              <a:rect l="l" t="t" r="r" b="b"/>
              <a:pathLst>
                <a:path w="2197735" h="880744">
                  <a:moveTo>
                    <a:pt x="1757045" y="0"/>
                  </a:moveTo>
                  <a:lnTo>
                    <a:pt x="0" y="0"/>
                  </a:lnTo>
                  <a:lnTo>
                    <a:pt x="440689" y="440055"/>
                  </a:lnTo>
                  <a:lnTo>
                    <a:pt x="0" y="880745"/>
                  </a:lnTo>
                  <a:lnTo>
                    <a:pt x="1757045" y="880745"/>
                  </a:lnTo>
                  <a:lnTo>
                    <a:pt x="2197735" y="440055"/>
                  </a:lnTo>
                  <a:lnTo>
                    <a:pt x="1757045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5"/>
            <p:cNvSpPr/>
            <p:nvPr/>
          </p:nvSpPr>
          <p:spPr>
            <a:xfrm>
              <a:off x="982980" y="1104264"/>
              <a:ext cx="2197735" cy="880744"/>
            </a:xfrm>
            <a:custGeom>
              <a:avLst/>
              <a:gdLst/>
              <a:ahLst/>
              <a:cxnLst/>
              <a:rect l="l" t="t" r="r" b="b"/>
              <a:pathLst>
                <a:path w="2197735" h="880744">
                  <a:moveTo>
                    <a:pt x="0" y="0"/>
                  </a:moveTo>
                  <a:lnTo>
                    <a:pt x="1757045" y="0"/>
                  </a:lnTo>
                  <a:lnTo>
                    <a:pt x="2197735" y="440055"/>
                  </a:lnTo>
                  <a:lnTo>
                    <a:pt x="1757045" y="880745"/>
                  </a:lnTo>
                  <a:lnTo>
                    <a:pt x="0" y="880745"/>
                  </a:lnTo>
                  <a:lnTo>
                    <a:pt x="440689" y="440055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6"/>
            <p:cNvSpPr/>
            <p:nvPr/>
          </p:nvSpPr>
          <p:spPr>
            <a:xfrm>
              <a:off x="2898140" y="1108709"/>
              <a:ext cx="6726555" cy="838200"/>
            </a:xfrm>
            <a:custGeom>
              <a:avLst/>
              <a:gdLst/>
              <a:ahLst/>
              <a:cxnLst/>
              <a:rect l="l" t="t" r="r" b="b"/>
              <a:pathLst>
                <a:path w="6726555" h="838200">
                  <a:moveTo>
                    <a:pt x="6307455" y="0"/>
                  </a:moveTo>
                  <a:lnTo>
                    <a:pt x="0" y="0"/>
                  </a:lnTo>
                  <a:lnTo>
                    <a:pt x="419100" y="419100"/>
                  </a:lnTo>
                  <a:lnTo>
                    <a:pt x="0" y="838200"/>
                  </a:lnTo>
                  <a:lnTo>
                    <a:pt x="6307455" y="838200"/>
                  </a:lnTo>
                  <a:lnTo>
                    <a:pt x="6726555" y="419100"/>
                  </a:lnTo>
                  <a:lnTo>
                    <a:pt x="6307455" y="0"/>
                  </a:lnTo>
                  <a:close/>
                </a:path>
              </a:pathLst>
            </a:custGeom>
            <a:solidFill>
              <a:srgbClr val="8FAADC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7"/>
            <p:cNvSpPr/>
            <p:nvPr/>
          </p:nvSpPr>
          <p:spPr>
            <a:xfrm>
              <a:off x="2898140" y="1108709"/>
              <a:ext cx="6726555" cy="838200"/>
            </a:xfrm>
            <a:custGeom>
              <a:avLst/>
              <a:gdLst/>
              <a:ahLst/>
              <a:cxnLst/>
              <a:rect l="l" t="t" r="r" b="b"/>
              <a:pathLst>
                <a:path w="6726555" h="838200">
                  <a:moveTo>
                    <a:pt x="0" y="0"/>
                  </a:moveTo>
                  <a:lnTo>
                    <a:pt x="6307455" y="0"/>
                  </a:lnTo>
                  <a:lnTo>
                    <a:pt x="6726555" y="419100"/>
                  </a:lnTo>
                  <a:lnTo>
                    <a:pt x="6307455" y="838200"/>
                  </a:lnTo>
                  <a:lnTo>
                    <a:pt x="0" y="838200"/>
                  </a:lnTo>
                  <a:lnTo>
                    <a:pt x="419100" y="419100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3" name="object 8"/>
          <p:cNvGrpSpPr/>
          <p:nvPr/>
        </p:nvGrpSpPr>
        <p:grpSpPr>
          <a:xfrm>
            <a:off x="918909" y="4697157"/>
            <a:ext cx="8919720" cy="765810"/>
            <a:chOff x="978408" y="2095754"/>
            <a:chExt cx="8680450" cy="765810"/>
          </a:xfrm>
        </p:grpSpPr>
        <p:sp>
          <p:nvSpPr>
            <p:cNvPr id="114" name="object 9"/>
            <p:cNvSpPr/>
            <p:nvPr/>
          </p:nvSpPr>
          <p:spPr>
            <a:xfrm>
              <a:off x="982980" y="2103755"/>
              <a:ext cx="2142490" cy="734695"/>
            </a:xfrm>
            <a:custGeom>
              <a:avLst/>
              <a:gdLst/>
              <a:ahLst/>
              <a:cxnLst/>
              <a:rect l="l" t="t" r="r" b="b"/>
              <a:pathLst>
                <a:path w="2142490" h="734694">
                  <a:moveTo>
                    <a:pt x="1775459" y="0"/>
                  </a:moveTo>
                  <a:lnTo>
                    <a:pt x="0" y="0"/>
                  </a:lnTo>
                  <a:lnTo>
                    <a:pt x="367029" y="367665"/>
                  </a:lnTo>
                  <a:lnTo>
                    <a:pt x="0" y="734695"/>
                  </a:lnTo>
                  <a:lnTo>
                    <a:pt x="1775459" y="734695"/>
                  </a:lnTo>
                  <a:lnTo>
                    <a:pt x="2142490" y="367665"/>
                  </a:lnTo>
                  <a:lnTo>
                    <a:pt x="1775459" y="0"/>
                  </a:lnTo>
                  <a:close/>
                </a:path>
              </a:pathLst>
            </a:custGeom>
            <a:solidFill>
              <a:srgbClr val="DAE1F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5" name="object 10"/>
            <p:cNvSpPr/>
            <p:nvPr/>
          </p:nvSpPr>
          <p:spPr>
            <a:xfrm>
              <a:off x="982980" y="2103755"/>
              <a:ext cx="2142490" cy="734695"/>
            </a:xfrm>
            <a:custGeom>
              <a:avLst/>
              <a:gdLst/>
              <a:ahLst/>
              <a:cxnLst/>
              <a:rect l="l" t="t" r="r" b="b"/>
              <a:pathLst>
                <a:path w="2142490" h="734694">
                  <a:moveTo>
                    <a:pt x="0" y="0"/>
                  </a:moveTo>
                  <a:lnTo>
                    <a:pt x="1775459" y="0"/>
                  </a:lnTo>
                  <a:lnTo>
                    <a:pt x="2142490" y="367665"/>
                  </a:lnTo>
                  <a:lnTo>
                    <a:pt x="1775459" y="734695"/>
                  </a:lnTo>
                  <a:lnTo>
                    <a:pt x="0" y="734695"/>
                  </a:lnTo>
                  <a:lnTo>
                    <a:pt x="367029" y="367665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"/>
            <p:cNvSpPr/>
            <p:nvPr/>
          </p:nvSpPr>
          <p:spPr>
            <a:xfrm>
              <a:off x="2870834" y="2101850"/>
              <a:ext cx="6781800" cy="753110"/>
            </a:xfrm>
            <a:custGeom>
              <a:avLst/>
              <a:gdLst/>
              <a:ahLst/>
              <a:cxnLst/>
              <a:rect l="l" t="t" r="r" b="b"/>
              <a:pathLst>
                <a:path w="6781800" h="753110">
                  <a:moveTo>
                    <a:pt x="6405245" y="0"/>
                  </a:moveTo>
                  <a:lnTo>
                    <a:pt x="0" y="0"/>
                  </a:lnTo>
                  <a:lnTo>
                    <a:pt x="375919" y="376554"/>
                  </a:lnTo>
                  <a:lnTo>
                    <a:pt x="0" y="753110"/>
                  </a:lnTo>
                  <a:lnTo>
                    <a:pt x="6405245" y="753110"/>
                  </a:lnTo>
                  <a:lnTo>
                    <a:pt x="6781800" y="376554"/>
                  </a:lnTo>
                  <a:lnTo>
                    <a:pt x="6405245" y="0"/>
                  </a:lnTo>
                  <a:close/>
                </a:path>
              </a:pathLst>
            </a:custGeom>
            <a:solidFill>
              <a:srgbClr val="DAE1F3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2"/>
            <p:cNvSpPr/>
            <p:nvPr/>
          </p:nvSpPr>
          <p:spPr>
            <a:xfrm>
              <a:off x="2870834" y="2101850"/>
              <a:ext cx="6781800" cy="753110"/>
            </a:xfrm>
            <a:custGeom>
              <a:avLst/>
              <a:gdLst/>
              <a:ahLst/>
              <a:cxnLst/>
              <a:rect l="l" t="t" r="r" b="b"/>
              <a:pathLst>
                <a:path w="6781800" h="753110">
                  <a:moveTo>
                    <a:pt x="0" y="0"/>
                  </a:moveTo>
                  <a:lnTo>
                    <a:pt x="6405245" y="0"/>
                  </a:lnTo>
                  <a:lnTo>
                    <a:pt x="6781800" y="376554"/>
                  </a:lnTo>
                  <a:lnTo>
                    <a:pt x="6405245" y="753110"/>
                  </a:lnTo>
                  <a:lnTo>
                    <a:pt x="0" y="753110"/>
                  </a:lnTo>
                  <a:lnTo>
                    <a:pt x="375919" y="376554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3" name="object 18"/>
          <p:cNvSpPr txBox="1"/>
          <p:nvPr/>
        </p:nvSpPr>
        <p:spPr>
          <a:xfrm>
            <a:off x="1513658" y="3772572"/>
            <a:ext cx="1053465" cy="43024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 algn="ctr">
              <a:lnSpc>
                <a:spcPct val="92500"/>
              </a:lnSpc>
              <a:spcBef>
                <a:spcPts val="229"/>
              </a:spcBef>
            </a:pPr>
            <a:r>
              <a:rPr lang="en-US" sz="1400" b="1" spc="-10" dirty="0">
                <a:latin typeface="Calibri"/>
                <a:cs typeface="Calibri"/>
              </a:rPr>
              <a:t>Shareholder     Approval	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24" name="object 19"/>
          <p:cNvSpPr txBox="1"/>
          <p:nvPr/>
        </p:nvSpPr>
        <p:spPr>
          <a:xfrm>
            <a:off x="3321682" y="3763527"/>
            <a:ext cx="6137467" cy="6418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ts val="1205"/>
              </a:lnSpc>
              <a:spcBef>
                <a:spcPts val="105"/>
              </a:spcBef>
            </a:pPr>
            <a:r>
              <a:rPr lang="en-US" sz="1050" dirty="0">
                <a:latin typeface="Calibri"/>
                <a:cs typeface="Calibri"/>
              </a:rPr>
              <a:t>The Company should take approval of shareholders within 60 days of receipt of no-objection letter from the exchanges.</a:t>
            </a:r>
          </a:p>
          <a:p>
            <a:pPr marL="12700" algn="just">
              <a:lnSpc>
                <a:spcPts val="1205"/>
              </a:lnSpc>
              <a:spcBef>
                <a:spcPts val="105"/>
              </a:spcBef>
            </a:pPr>
            <a:r>
              <a:rPr lang="en-US" sz="1050" dirty="0">
                <a:latin typeface="Calibri"/>
                <a:cs typeface="Calibri"/>
              </a:rPr>
              <a:t>Note: Approval of shareholders is not required for request of reclassification not holding more than 1% of the total voting rights in the listed entity and where reclassification is pursuant to a divorce.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25" name="object 20"/>
          <p:cNvSpPr txBox="1"/>
          <p:nvPr/>
        </p:nvSpPr>
        <p:spPr>
          <a:xfrm>
            <a:off x="1375811" y="4782365"/>
            <a:ext cx="1093470" cy="446917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63195" marR="5080" indent="-151130" algn="l">
              <a:lnSpc>
                <a:spcPts val="1639"/>
              </a:lnSpc>
              <a:spcBef>
                <a:spcPts val="190"/>
              </a:spcBef>
            </a:pPr>
            <a:r>
              <a:rPr lang="en-US" sz="1400" b="1" spc="-10" dirty="0">
                <a:latin typeface="Calibri"/>
                <a:cs typeface="Calibri"/>
              </a:rPr>
              <a:t>	Filing with exchange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26" name="object 21"/>
          <p:cNvSpPr txBox="1"/>
          <p:nvPr/>
        </p:nvSpPr>
        <p:spPr>
          <a:xfrm>
            <a:off x="3296855" y="4693458"/>
            <a:ext cx="6162294" cy="511037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>
              <a:lnSpc>
                <a:spcPts val="1205"/>
              </a:lnSpc>
              <a:spcBef>
                <a:spcPts val="105"/>
              </a:spcBef>
            </a:pPr>
            <a:r>
              <a:rPr lang="en-US" sz="1050" dirty="0">
                <a:latin typeface="Calibri"/>
                <a:cs typeface="Calibri"/>
              </a:rPr>
              <a:t>File with the Exchanges the following:</a:t>
            </a:r>
          </a:p>
          <a:p>
            <a:pPr marL="12700">
              <a:lnSpc>
                <a:spcPts val="1205"/>
              </a:lnSpc>
              <a:spcBef>
                <a:spcPts val="105"/>
              </a:spcBef>
            </a:pPr>
            <a:r>
              <a:rPr lang="en-US" sz="1050" dirty="0">
                <a:latin typeface="Calibri"/>
                <a:cs typeface="Calibri"/>
              </a:rPr>
              <a:t>1) Proceedings of the General meeting as per regulation 30 of SEBI (LODR) Regulations, 2015;</a:t>
            </a:r>
          </a:p>
          <a:p>
            <a:pPr marL="12700" algn="just">
              <a:lnSpc>
                <a:spcPts val="1205"/>
              </a:lnSpc>
              <a:spcBef>
                <a:spcPts val="105"/>
              </a:spcBef>
            </a:pPr>
            <a:r>
              <a:rPr lang="en-US" sz="1050" dirty="0">
                <a:latin typeface="Calibri"/>
                <a:cs typeface="Calibri"/>
              </a:rPr>
              <a:t>2) Voting results of the General meeting / Postal Ballot as per regulation 44(3) of SEBI (LODR) Regulations.</a:t>
            </a:r>
          </a:p>
        </p:txBody>
      </p:sp>
      <p:grpSp>
        <p:nvGrpSpPr>
          <p:cNvPr id="152" name="object 23"/>
          <p:cNvGrpSpPr/>
          <p:nvPr/>
        </p:nvGrpSpPr>
        <p:grpSpPr>
          <a:xfrm>
            <a:off x="951298" y="876969"/>
            <a:ext cx="8833612" cy="786765"/>
            <a:chOff x="801243" y="4486147"/>
            <a:chExt cx="8818245" cy="786765"/>
          </a:xfrm>
        </p:grpSpPr>
        <p:sp>
          <p:nvSpPr>
            <p:cNvPr id="153" name="object 24"/>
            <p:cNvSpPr/>
            <p:nvPr/>
          </p:nvSpPr>
          <p:spPr>
            <a:xfrm>
              <a:off x="805815" y="4490719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1552574" y="0"/>
                  </a:moveTo>
                  <a:lnTo>
                    <a:pt x="0" y="0"/>
                  </a:lnTo>
                  <a:lnTo>
                    <a:pt x="388619" y="388620"/>
                  </a:lnTo>
                  <a:lnTo>
                    <a:pt x="0" y="777240"/>
                  </a:lnTo>
                  <a:lnTo>
                    <a:pt x="1552574" y="777240"/>
                  </a:lnTo>
                  <a:lnTo>
                    <a:pt x="1941195" y="388620"/>
                  </a:lnTo>
                  <a:lnTo>
                    <a:pt x="1552574" y="0"/>
                  </a:lnTo>
                  <a:close/>
                </a:path>
              </a:pathLst>
            </a:custGeom>
            <a:solidFill>
              <a:srgbClr val="DAE1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25"/>
            <p:cNvSpPr/>
            <p:nvPr/>
          </p:nvSpPr>
          <p:spPr>
            <a:xfrm>
              <a:off x="805815" y="4490719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0" y="0"/>
                  </a:moveTo>
                  <a:lnTo>
                    <a:pt x="1552574" y="0"/>
                  </a:lnTo>
                  <a:lnTo>
                    <a:pt x="1941195" y="388620"/>
                  </a:lnTo>
                  <a:lnTo>
                    <a:pt x="1552574" y="777240"/>
                  </a:lnTo>
                  <a:lnTo>
                    <a:pt x="0" y="777240"/>
                  </a:lnTo>
                  <a:lnTo>
                    <a:pt x="388619" y="38862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26"/>
            <p:cNvSpPr/>
            <p:nvPr/>
          </p:nvSpPr>
          <p:spPr>
            <a:xfrm>
              <a:off x="2493010" y="4510404"/>
              <a:ext cx="7120255" cy="731520"/>
            </a:xfrm>
            <a:custGeom>
              <a:avLst/>
              <a:gdLst/>
              <a:ahLst/>
              <a:cxnLst/>
              <a:rect l="l" t="t" r="r" b="b"/>
              <a:pathLst>
                <a:path w="7120255" h="731520">
                  <a:moveTo>
                    <a:pt x="6754494" y="0"/>
                  </a:moveTo>
                  <a:lnTo>
                    <a:pt x="0" y="0"/>
                  </a:lnTo>
                  <a:lnTo>
                    <a:pt x="365759" y="365759"/>
                  </a:lnTo>
                  <a:lnTo>
                    <a:pt x="0" y="731519"/>
                  </a:lnTo>
                  <a:lnTo>
                    <a:pt x="6754494" y="731519"/>
                  </a:lnTo>
                  <a:lnTo>
                    <a:pt x="7120255" y="365759"/>
                  </a:lnTo>
                  <a:lnTo>
                    <a:pt x="6754494" y="0"/>
                  </a:lnTo>
                  <a:close/>
                </a:path>
              </a:pathLst>
            </a:custGeom>
            <a:solidFill>
              <a:srgbClr val="DAE1F3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27"/>
            <p:cNvSpPr/>
            <p:nvPr/>
          </p:nvSpPr>
          <p:spPr>
            <a:xfrm>
              <a:off x="2493010" y="4510404"/>
              <a:ext cx="7120255" cy="731520"/>
            </a:xfrm>
            <a:custGeom>
              <a:avLst/>
              <a:gdLst/>
              <a:ahLst/>
              <a:cxnLst/>
              <a:rect l="l" t="t" r="r" b="b"/>
              <a:pathLst>
                <a:path w="7120255" h="731520">
                  <a:moveTo>
                    <a:pt x="0" y="0"/>
                  </a:moveTo>
                  <a:lnTo>
                    <a:pt x="6754494" y="0"/>
                  </a:lnTo>
                  <a:lnTo>
                    <a:pt x="7120255" y="365759"/>
                  </a:lnTo>
                  <a:lnTo>
                    <a:pt x="6754494" y="731519"/>
                  </a:lnTo>
                  <a:lnTo>
                    <a:pt x="0" y="731519"/>
                  </a:lnTo>
                  <a:lnTo>
                    <a:pt x="365759" y="365759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7" name="object 28"/>
          <p:cNvGrpSpPr/>
          <p:nvPr/>
        </p:nvGrpSpPr>
        <p:grpSpPr>
          <a:xfrm>
            <a:off x="1026026" y="1777784"/>
            <a:ext cx="8839835" cy="786765"/>
            <a:chOff x="801243" y="5369433"/>
            <a:chExt cx="8839835" cy="786765"/>
          </a:xfrm>
        </p:grpSpPr>
        <p:sp>
          <p:nvSpPr>
            <p:cNvPr id="158" name="object 29"/>
            <p:cNvSpPr/>
            <p:nvPr/>
          </p:nvSpPr>
          <p:spPr>
            <a:xfrm>
              <a:off x="805815" y="5374005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1552574" y="0"/>
                  </a:moveTo>
                  <a:lnTo>
                    <a:pt x="0" y="0"/>
                  </a:lnTo>
                  <a:lnTo>
                    <a:pt x="388619" y="388619"/>
                  </a:lnTo>
                  <a:lnTo>
                    <a:pt x="0" y="777239"/>
                  </a:lnTo>
                  <a:lnTo>
                    <a:pt x="1552574" y="777239"/>
                  </a:lnTo>
                  <a:lnTo>
                    <a:pt x="1941195" y="388619"/>
                  </a:lnTo>
                  <a:lnTo>
                    <a:pt x="1552574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30"/>
            <p:cNvSpPr/>
            <p:nvPr/>
          </p:nvSpPr>
          <p:spPr>
            <a:xfrm>
              <a:off x="805815" y="5374005"/>
              <a:ext cx="1941195" cy="777240"/>
            </a:xfrm>
            <a:custGeom>
              <a:avLst/>
              <a:gdLst/>
              <a:ahLst/>
              <a:cxnLst/>
              <a:rect l="l" t="t" r="r" b="b"/>
              <a:pathLst>
                <a:path w="1941195" h="777239">
                  <a:moveTo>
                    <a:pt x="0" y="0"/>
                  </a:moveTo>
                  <a:lnTo>
                    <a:pt x="1552574" y="0"/>
                  </a:lnTo>
                  <a:lnTo>
                    <a:pt x="1941195" y="388619"/>
                  </a:lnTo>
                  <a:lnTo>
                    <a:pt x="1552574" y="777239"/>
                  </a:lnTo>
                  <a:lnTo>
                    <a:pt x="0" y="777239"/>
                  </a:lnTo>
                  <a:lnTo>
                    <a:pt x="388619" y="388619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31"/>
            <p:cNvSpPr/>
            <p:nvPr/>
          </p:nvSpPr>
          <p:spPr>
            <a:xfrm>
              <a:off x="2493010" y="5387340"/>
              <a:ext cx="7141845" cy="746760"/>
            </a:xfrm>
            <a:custGeom>
              <a:avLst/>
              <a:gdLst/>
              <a:ahLst/>
              <a:cxnLst/>
              <a:rect l="l" t="t" r="r" b="b"/>
              <a:pathLst>
                <a:path w="7141845" h="746760">
                  <a:moveTo>
                    <a:pt x="6768465" y="0"/>
                  </a:moveTo>
                  <a:lnTo>
                    <a:pt x="0" y="0"/>
                  </a:lnTo>
                  <a:lnTo>
                    <a:pt x="373379" y="373380"/>
                  </a:lnTo>
                  <a:lnTo>
                    <a:pt x="0" y="746760"/>
                  </a:lnTo>
                  <a:lnTo>
                    <a:pt x="6768465" y="746760"/>
                  </a:lnTo>
                  <a:lnTo>
                    <a:pt x="7141844" y="373380"/>
                  </a:lnTo>
                  <a:lnTo>
                    <a:pt x="6768465" y="0"/>
                  </a:lnTo>
                  <a:close/>
                </a:path>
              </a:pathLst>
            </a:custGeom>
            <a:solidFill>
              <a:srgbClr val="8FAADC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32"/>
            <p:cNvSpPr/>
            <p:nvPr/>
          </p:nvSpPr>
          <p:spPr>
            <a:xfrm>
              <a:off x="2493010" y="5387340"/>
              <a:ext cx="7141845" cy="746760"/>
            </a:xfrm>
            <a:custGeom>
              <a:avLst/>
              <a:gdLst/>
              <a:ahLst/>
              <a:cxnLst/>
              <a:rect l="l" t="t" r="r" b="b"/>
              <a:pathLst>
                <a:path w="7141845" h="746760">
                  <a:moveTo>
                    <a:pt x="0" y="0"/>
                  </a:moveTo>
                  <a:lnTo>
                    <a:pt x="6768465" y="0"/>
                  </a:lnTo>
                  <a:lnTo>
                    <a:pt x="7141844" y="373380"/>
                  </a:lnTo>
                  <a:lnTo>
                    <a:pt x="6768465" y="746760"/>
                  </a:lnTo>
                  <a:lnTo>
                    <a:pt x="0" y="746760"/>
                  </a:lnTo>
                  <a:lnTo>
                    <a:pt x="373379" y="373380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2" name="object 46"/>
          <p:cNvSpPr txBox="1"/>
          <p:nvPr/>
        </p:nvSpPr>
        <p:spPr>
          <a:xfrm>
            <a:off x="1353310" y="1105795"/>
            <a:ext cx="994051" cy="44050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63195" marR="5080" indent="-151130" algn="ctr">
              <a:lnSpc>
                <a:spcPts val="1639"/>
              </a:lnSpc>
              <a:spcBef>
                <a:spcPts val="190"/>
              </a:spcBef>
            </a:pPr>
            <a:r>
              <a:rPr lang="en-US" sz="1400" b="1" spc="-10" dirty="0">
                <a:latin typeface="Calibri"/>
                <a:cs typeface="Calibri"/>
              </a:rPr>
              <a:t>   Decision of Exchanges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63" name="object 47"/>
          <p:cNvSpPr txBox="1"/>
          <p:nvPr/>
        </p:nvSpPr>
        <p:spPr>
          <a:xfrm>
            <a:off x="2998268" y="858763"/>
            <a:ext cx="6460880" cy="55143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ts val="1150"/>
              </a:lnSpc>
              <a:spcBef>
                <a:spcPts val="235"/>
              </a:spcBef>
            </a:pPr>
            <a:endParaRPr lang="en-US" sz="105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445"/>
              </a:spcBef>
            </a:pPr>
            <a:r>
              <a:rPr lang="en-US" sz="1050" dirty="0">
                <a:latin typeface="Calibri"/>
                <a:cs typeface="Calibri"/>
              </a:rPr>
              <a:t>The exchanges shall decide on such application(s) within a period of 30 days, excluding time taken, if any by the listed entity to respond to queries of exchanges. Exchanges should approve or reject the application within 30 days.</a:t>
            </a:r>
          </a:p>
        </p:txBody>
      </p:sp>
      <p:sp>
        <p:nvSpPr>
          <p:cNvPr id="164" name="object 48"/>
          <p:cNvSpPr txBox="1"/>
          <p:nvPr/>
        </p:nvSpPr>
        <p:spPr>
          <a:xfrm>
            <a:off x="1347870" y="2004950"/>
            <a:ext cx="1281473" cy="460382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63195" marR="5080" indent="-151130" algn="ctr">
              <a:lnSpc>
                <a:spcPts val="1639"/>
              </a:lnSpc>
              <a:spcBef>
                <a:spcPts val="190"/>
              </a:spcBef>
            </a:pPr>
            <a:r>
              <a:rPr lang="en-US" sz="1400" b="1" spc="-10" dirty="0">
                <a:latin typeface="Calibri"/>
                <a:cs typeface="Calibri"/>
              </a:rPr>
              <a:t>Disclosures </a:t>
            </a:r>
          </a:p>
          <a:p>
            <a:pPr marL="163195" marR="5080" indent="-151130" algn="ctr">
              <a:lnSpc>
                <a:spcPts val="1639"/>
              </a:lnSpc>
              <a:spcBef>
                <a:spcPts val="190"/>
              </a:spcBef>
            </a:pPr>
            <a:r>
              <a:rPr lang="en-US" sz="1400" b="1" spc="-10" dirty="0">
                <a:latin typeface="Calibri"/>
                <a:cs typeface="Calibri"/>
              </a:rPr>
              <a:t>of Material Event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65" name="object 49"/>
          <p:cNvSpPr txBox="1"/>
          <p:nvPr/>
        </p:nvSpPr>
        <p:spPr>
          <a:xfrm>
            <a:off x="2998151" y="1968653"/>
            <a:ext cx="6289675" cy="54438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 marR="5080" algn="just">
              <a:lnSpc>
                <a:spcPts val="1220"/>
              </a:lnSpc>
              <a:spcBef>
                <a:spcPts val="180"/>
              </a:spcBef>
            </a:pPr>
            <a:r>
              <a:rPr lang="en-US" sz="1050" dirty="0">
                <a:latin typeface="Calibri"/>
                <a:cs typeface="Calibri"/>
              </a:rPr>
              <a:t>The Company shall disclose the information of decision of exchanges with respect to application for seeking no-objection from the exchanges within 24 hours of receipt of no-objection / rejection.</a:t>
            </a:r>
          </a:p>
          <a:p>
            <a:pPr marL="12700" marR="5080">
              <a:lnSpc>
                <a:spcPts val="1220"/>
              </a:lnSpc>
              <a:spcBef>
                <a:spcPts val="180"/>
              </a:spcBef>
            </a:pPr>
            <a:r>
              <a:rPr lang="en-US" sz="1050" dirty="0">
                <a:latin typeface="Calibri"/>
                <a:cs typeface="Calibri"/>
              </a:rPr>
              <a:t>NEAPS</a:t>
            </a:r>
            <a:r>
              <a:rPr lang="en-US" sz="1050" spc="2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45" dirty="0">
                <a:latin typeface="Times New Roman"/>
                <a:cs typeface="Times New Roman"/>
              </a:rPr>
              <a:t> </a:t>
            </a:r>
            <a:r>
              <a:rPr lang="en-US" sz="1050" dirty="0">
                <a:latin typeface="Calibri"/>
                <a:cs typeface="Calibri"/>
              </a:rPr>
              <a:t>Compliance</a:t>
            </a:r>
            <a:r>
              <a:rPr lang="en-US" sz="1050" spc="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5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Announcements</a:t>
            </a:r>
            <a:r>
              <a:rPr lang="en-US" sz="1050" spc="-45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10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Announcements/CA</a:t>
            </a:r>
            <a:r>
              <a:rPr lang="en-US" sz="1050" spc="10" dirty="0">
                <a:latin typeface="Calibri"/>
                <a:cs typeface="Calibri"/>
              </a:rPr>
              <a:t> </a:t>
            </a:r>
            <a:r>
              <a:rPr lang="en-US" sz="1050" spc="-110" dirty="0">
                <a:latin typeface="Wingdings"/>
                <a:cs typeface="Wingdings"/>
              </a:rPr>
              <a:t></a:t>
            </a:r>
            <a:r>
              <a:rPr lang="en-US" sz="1050" spc="-50" dirty="0">
                <a:latin typeface="Times New Roman"/>
                <a:cs typeface="Times New Roman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Subject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dirty="0">
                <a:latin typeface="Calibri"/>
                <a:cs typeface="Calibri"/>
              </a:rPr>
              <a:t>-</a:t>
            </a:r>
            <a:r>
              <a:rPr lang="en-US" sz="1050" spc="-5" dirty="0">
                <a:latin typeface="Calibri"/>
                <a:cs typeface="Calibri"/>
              </a:rPr>
              <a:t> </a:t>
            </a:r>
            <a:r>
              <a:rPr lang="en-US" sz="1050" spc="-10" dirty="0">
                <a:latin typeface="Calibri"/>
                <a:cs typeface="Calibri"/>
              </a:rPr>
              <a:t>Updates</a:t>
            </a:r>
            <a:endParaRPr lang="en-US" sz="1050" dirty="0">
              <a:latin typeface="Calibri"/>
              <a:cs typeface="Calibri"/>
            </a:endParaRPr>
          </a:p>
        </p:txBody>
      </p:sp>
      <p:grpSp>
        <p:nvGrpSpPr>
          <p:cNvPr id="166" name="object 3">
            <a:extLst>
              <a:ext uri="{FF2B5EF4-FFF2-40B4-BE49-F238E27FC236}">
                <a16:creationId xmlns:a16="http://schemas.microsoft.com/office/drawing/2014/main" id="{EB39DFD6-B88A-5699-DD74-81368723013E}"/>
              </a:ext>
            </a:extLst>
          </p:cNvPr>
          <p:cNvGrpSpPr/>
          <p:nvPr/>
        </p:nvGrpSpPr>
        <p:grpSpPr>
          <a:xfrm>
            <a:off x="949031" y="5501021"/>
            <a:ext cx="8870193" cy="890269"/>
            <a:chOff x="978408" y="1099692"/>
            <a:chExt cx="8652510" cy="890269"/>
          </a:xfrm>
        </p:grpSpPr>
        <p:sp>
          <p:nvSpPr>
            <p:cNvPr id="167" name="object 4">
              <a:extLst>
                <a:ext uri="{FF2B5EF4-FFF2-40B4-BE49-F238E27FC236}">
                  <a16:creationId xmlns:a16="http://schemas.microsoft.com/office/drawing/2014/main" id="{A071D14C-AC6F-6C75-BCF5-E5E7AE5A59EC}"/>
                </a:ext>
              </a:extLst>
            </p:cNvPr>
            <p:cNvSpPr/>
            <p:nvPr/>
          </p:nvSpPr>
          <p:spPr>
            <a:xfrm>
              <a:off x="982980" y="1104264"/>
              <a:ext cx="2197735" cy="880744"/>
            </a:xfrm>
            <a:custGeom>
              <a:avLst/>
              <a:gdLst/>
              <a:ahLst/>
              <a:cxnLst/>
              <a:rect l="l" t="t" r="r" b="b"/>
              <a:pathLst>
                <a:path w="2197735" h="880744">
                  <a:moveTo>
                    <a:pt x="1757045" y="0"/>
                  </a:moveTo>
                  <a:lnTo>
                    <a:pt x="0" y="0"/>
                  </a:lnTo>
                  <a:lnTo>
                    <a:pt x="440689" y="440055"/>
                  </a:lnTo>
                  <a:lnTo>
                    <a:pt x="0" y="880745"/>
                  </a:lnTo>
                  <a:lnTo>
                    <a:pt x="1757045" y="880745"/>
                  </a:lnTo>
                  <a:lnTo>
                    <a:pt x="2197735" y="440055"/>
                  </a:lnTo>
                  <a:lnTo>
                    <a:pt x="1757045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5">
              <a:extLst>
                <a:ext uri="{FF2B5EF4-FFF2-40B4-BE49-F238E27FC236}">
                  <a16:creationId xmlns:a16="http://schemas.microsoft.com/office/drawing/2014/main" id="{89329F6B-8335-C7F8-A080-8C944363F7C1}"/>
                </a:ext>
              </a:extLst>
            </p:cNvPr>
            <p:cNvSpPr/>
            <p:nvPr/>
          </p:nvSpPr>
          <p:spPr>
            <a:xfrm>
              <a:off x="982980" y="1104264"/>
              <a:ext cx="2197735" cy="880744"/>
            </a:xfrm>
            <a:custGeom>
              <a:avLst/>
              <a:gdLst/>
              <a:ahLst/>
              <a:cxnLst/>
              <a:rect l="l" t="t" r="r" b="b"/>
              <a:pathLst>
                <a:path w="2197735" h="880744">
                  <a:moveTo>
                    <a:pt x="0" y="0"/>
                  </a:moveTo>
                  <a:lnTo>
                    <a:pt x="1757045" y="0"/>
                  </a:lnTo>
                  <a:lnTo>
                    <a:pt x="2197735" y="440055"/>
                  </a:lnTo>
                  <a:lnTo>
                    <a:pt x="1757045" y="880745"/>
                  </a:lnTo>
                  <a:lnTo>
                    <a:pt x="0" y="880745"/>
                  </a:lnTo>
                  <a:lnTo>
                    <a:pt x="440689" y="440055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6">
              <a:extLst>
                <a:ext uri="{FF2B5EF4-FFF2-40B4-BE49-F238E27FC236}">
                  <a16:creationId xmlns:a16="http://schemas.microsoft.com/office/drawing/2014/main" id="{6946A23A-C69B-8C20-ABF1-B807773B0BA7}"/>
                </a:ext>
              </a:extLst>
            </p:cNvPr>
            <p:cNvSpPr/>
            <p:nvPr/>
          </p:nvSpPr>
          <p:spPr>
            <a:xfrm>
              <a:off x="2898140" y="1108709"/>
              <a:ext cx="6726555" cy="838200"/>
            </a:xfrm>
            <a:custGeom>
              <a:avLst/>
              <a:gdLst/>
              <a:ahLst/>
              <a:cxnLst/>
              <a:rect l="l" t="t" r="r" b="b"/>
              <a:pathLst>
                <a:path w="6726555" h="838200">
                  <a:moveTo>
                    <a:pt x="6307455" y="0"/>
                  </a:moveTo>
                  <a:lnTo>
                    <a:pt x="0" y="0"/>
                  </a:lnTo>
                  <a:lnTo>
                    <a:pt x="419100" y="419100"/>
                  </a:lnTo>
                  <a:lnTo>
                    <a:pt x="0" y="838200"/>
                  </a:lnTo>
                  <a:lnTo>
                    <a:pt x="6307455" y="838200"/>
                  </a:lnTo>
                  <a:lnTo>
                    <a:pt x="6726555" y="419100"/>
                  </a:lnTo>
                  <a:lnTo>
                    <a:pt x="6307455" y="0"/>
                  </a:lnTo>
                  <a:close/>
                </a:path>
              </a:pathLst>
            </a:custGeom>
            <a:solidFill>
              <a:srgbClr val="8FAADC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7">
              <a:extLst>
                <a:ext uri="{FF2B5EF4-FFF2-40B4-BE49-F238E27FC236}">
                  <a16:creationId xmlns:a16="http://schemas.microsoft.com/office/drawing/2014/main" id="{C47F680F-36A4-F611-A041-B0D0236B76CA}"/>
                </a:ext>
              </a:extLst>
            </p:cNvPr>
            <p:cNvSpPr/>
            <p:nvPr/>
          </p:nvSpPr>
          <p:spPr>
            <a:xfrm>
              <a:off x="2898140" y="1108709"/>
              <a:ext cx="6726555" cy="838200"/>
            </a:xfrm>
            <a:custGeom>
              <a:avLst/>
              <a:gdLst/>
              <a:ahLst/>
              <a:cxnLst/>
              <a:rect l="l" t="t" r="r" b="b"/>
              <a:pathLst>
                <a:path w="6726555" h="838200">
                  <a:moveTo>
                    <a:pt x="0" y="0"/>
                  </a:moveTo>
                  <a:lnTo>
                    <a:pt x="6307455" y="0"/>
                  </a:lnTo>
                  <a:lnTo>
                    <a:pt x="6726555" y="419100"/>
                  </a:lnTo>
                  <a:lnTo>
                    <a:pt x="6307455" y="838200"/>
                  </a:lnTo>
                  <a:lnTo>
                    <a:pt x="0" y="838200"/>
                  </a:lnTo>
                  <a:lnTo>
                    <a:pt x="419100" y="419100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D53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1" name="object 18">
            <a:extLst>
              <a:ext uri="{FF2B5EF4-FFF2-40B4-BE49-F238E27FC236}">
                <a16:creationId xmlns:a16="http://schemas.microsoft.com/office/drawing/2014/main" id="{7D439FC7-4041-79BF-B787-1A207A4FE2CF}"/>
              </a:ext>
            </a:extLst>
          </p:cNvPr>
          <p:cNvSpPr txBox="1"/>
          <p:nvPr/>
        </p:nvSpPr>
        <p:spPr>
          <a:xfrm>
            <a:off x="1486296" y="5453501"/>
            <a:ext cx="1053465" cy="856644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 algn="ctr">
              <a:lnSpc>
                <a:spcPct val="92500"/>
              </a:lnSpc>
              <a:spcBef>
                <a:spcPts val="229"/>
              </a:spcBef>
            </a:pPr>
            <a:r>
              <a:rPr lang="en-IN" sz="1400" b="1" spc="-10" dirty="0">
                <a:latin typeface="Calibri"/>
                <a:cs typeface="Calibri"/>
              </a:rPr>
              <a:t>Intimate</a:t>
            </a:r>
            <a:r>
              <a:rPr lang="en-IN" sz="1400" b="1" spc="-85" dirty="0">
                <a:latin typeface="Calibri"/>
                <a:cs typeface="Calibri"/>
              </a:rPr>
              <a:t> </a:t>
            </a:r>
            <a:r>
              <a:rPr lang="en-IN" sz="1400" b="1" spc="-25" dirty="0">
                <a:latin typeface="Calibri"/>
                <a:cs typeface="Calibri"/>
              </a:rPr>
              <a:t>to </a:t>
            </a:r>
            <a:r>
              <a:rPr lang="en-IN" sz="1400" b="1" spc="-10" dirty="0">
                <a:latin typeface="Calibri"/>
                <a:cs typeface="Calibri"/>
              </a:rPr>
              <a:t>Stock Exchange</a:t>
            </a:r>
            <a:endParaRPr lang="en-IN" sz="1400" dirty="0">
              <a:latin typeface="Calibri"/>
              <a:cs typeface="Calibri"/>
            </a:endParaRPr>
          </a:p>
          <a:p>
            <a:pPr marL="12700" marR="5080" algn="ctr">
              <a:lnSpc>
                <a:spcPct val="92500"/>
              </a:lnSpc>
              <a:spcBef>
                <a:spcPts val="229"/>
              </a:spcBef>
            </a:pPr>
            <a:r>
              <a:rPr lang="en-IN" sz="1400" b="1" spc="-10" dirty="0">
                <a:latin typeface="Calibri"/>
                <a:cs typeface="Calibri"/>
              </a:rPr>
              <a:t>	</a:t>
            </a:r>
            <a:endParaRPr lang="en-IN" sz="1400" dirty="0">
              <a:latin typeface="Calibri"/>
              <a:cs typeface="Calibri"/>
            </a:endParaRPr>
          </a:p>
        </p:txBody>
      </p:sp>
      <p:sp>
        <p:nvSpPr>
          <p:cNvPr id="172" name="object 19">
            <a:extLst>
              <a:ext uri="{FF2B5EF4-FFF2-40B4-BE49-F238E27FC236}">
                <a16:creationId xmlns:a16="http://schemas.microsoft.com/office/drawing/2014/main" id="{30105EC4-97E4-85AE-CE57-6E862A86C6C7}"/>
              </a:ext>
            </a:extLst>
          </p:cNvPr>
          <p:cNvSpPr txBox="1"/>
          <p:nvPr/>
        </p:nvSpPr>
        <p:spPr>
          <a:xfrm>
            <a:off x="3363741" y="5583024"/>
            <a:ext cx="6095407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ts val="1205"/>
              </a:lnSpc>
              <a:spcBef>
                <a:spcPts val="105"/>
              </a:spcBef>
            </a:pPr>
            <a:r>
              <a:rPr lang="en-US" sz="1050" dirty="0">
                <a:latin typeface="Calibri"/>
                <a:cs typeface="Calibri"/>
              </a:rPr>
              <a:t>The listed entity shall notify the exchanges within 5 days of obtaining shareholder approval and effect the reclassification.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E7F5B5-AE3A-5483-2539-BE1FAF7A8161}"/>
              </a:ext>
            </a:extLst>
          </p:cNvPr>
          <p:cNvSpPr txBox="1"/>
          <p:nvPr/>
        </p:nvSpPr>
        <p:spPr>
          <a:xfrm>
            <a:off x="940571" y="6495076"/>
            <a:ext cx="8819824" cy="462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just">
              <a:lnSpc>
                <a:spcPct val="101800"/>
              </a:lnSpc>
            </a:pPr>
            <a:r>
              <a:rPr lang="en-US" sz="1200" b="1" i="1" dirty="0">
                <a:latin typeface="Calibri"/>
                <a:cs typeface="Calibri"/>
              </a:rPr>
              <a:t>Disclaimer:</a:t>
            </a:r>
            <a:r>
              <a:rPr lang="en-US" sz="1200" b="1" i="1" spc="-2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The</a:t>
            </a:r>
            <a:r>
              <a:rPr lang="en-US" sz="1200" b="1" i="1" spc="-3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above</a:t>
            </a:r>
            <a:r>
              <a:rPr lang="en-US" sz="1200" b="1" i="1" spc="-2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process</a:t>
            </a:r>
            <a:r>
              <a:rPr lang="en-US" sz="1200" b="1" i="1" spc="-3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is</a:t>
            </a:r>
            <a:r>
              <a:rPr lang="en-US" sz="1200" b="1" i="1" spc="-3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only</a:t>
            </a:r>
            <a:r>
              <a:rPr lang="en-US" sz="1200" b="1" i="1" spc="-25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for</a:t>
            </a:r>
            <a:r>
              <a:rPr lang="en-US" sz="1200" b="1" i="1" spc="-15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general</a:t>
            </a:r>
            <a:r>
              <a:rPr lang="en-US" sz="1200" b="1" i="1" spc="-35" dirty="0">
                <a:latin typeface="Calibri"/>
                <a:cs typeface="Calibri"/>
              </a:rPr>
              <a:t> </a:t>
            </a:r>
            <a:r>
              <a:rPr lang="en-US" sz="1200" b="1" i="1" spc="-10" dirty="0">
                <a:latin typeface="Calibri"/>
                <a:cs typeface="Calibri"/>
              </a:rPr>
              <a:t>information</a:t>
            </a:r>
            <a:r>
              <a:rPr lang="en-US" sz="1200" b="1" i="1" spc="-3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purpose</a:t>
            </a:r>
            <a:r>
              <a:rPr lang="en-US" sz="1200" b="1" i="1" spc="-1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and</a:t>
            </a:r>
            <a:r>
              <a:rPr lang="en-US" sz="1200" b="1" i="1" spc="-15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is</a:t>
            </a:r>
            <a:r>
              <a:rPr lang="en-US" sz="1200" b="1" i="1" spc="-3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indicative</a:t>
            </a:r>
            <a:r>
              <a:rPr lang="en-US" sz="1200" b="1" i="1" spc="-2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in</a:t>
            </a:r>
            <a:r>
              <a:rPr lang="en-US" sz="1200" b="1" i="1" spc="-1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nature.</a:t>
            </a:r>
            <a:r>
              <a:rPr lang="en-US" sz="1200" b="1" i="1" spc="-35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The</a:t>
            </a:r>
            <a:r>
              <a:rPr lang="en-US" sz="1200" b="1" i="1" spc="-35" dirty="0">
                <a:latin typeface="Calibri"/>
                <a:cs typeface="Calibri"/>
              </a:rPr>
              <a:t> </a:t>
            </a:r>
            <a:r>
              <a:rPr lang="en-US" sz="1200" b="1" i="1" spc="-10" dirty="0">
                <a:latin typeface="Calibri"/>
                <a:cs typeface="Calibri"/>
              </a:rPr>
              <a:t>information</a:t>
            </a:r>
            <a:r>
              <a:rPr lang="en-US" sz="1200" b="1" i="1" spc="-3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contained</a:t>
            </a:r>
            <a:r>
              <a:rPr lang="en-US" sz="1200" b="1" i="1" spc="-35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herein</a:t>
            </a:r>
            <a:r>
              <a:rPr lang="en-US" sz="1200" b="1" i="1" spc="-3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is</a:t>
            </a:r>
            <a:r>
              <a:rPr lang="en-US" sz="1200" b="1" i="1" spc="-45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subject</a:t>
            </a:r>
            <a:r>
              <a:rPr lang="en-US" sz="1200" b="1" i="1" spc="-25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to</a:t>
            </a:r>
            <a:r>
              <a:rPr lang="en-US" sz="1200" b="1" i="1" spc="-35" dirty="0">
                <a:latin typeface="Calibri"/>
                <a:cs typeface="Calibri"/>
              </a:rPr>
              <a:t> </a:t>
            </a:r>
            <a:r>
              <a:rPr lang="en-US" sz="1200" b="1" i="1" spc="-10" dirty="0">
                <a:latin typeface="Calibri"/>
                <a:cs typeface="Calibri"/>
              </a:rPr>
              <a:t>change </a:t>
            </a:r>
            <a:r>
              <a:rPr lang="en-US" sz="1200" b="1" i="1" dirty="0">
                <a:latin typeface="Calibri"/>
                <a:cs typeface="Calibri"/>
              </a:rPr>
              <a:t>from</a:t>
            </a:r>
            <a:r>
              <a:rPr lang="en-US" sz="1200" b="1" i="1" spc="-3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time</a:t>
            </a:r>
            <a:r>
              <a:rPr lang="en-US" sz="1200" b="1" i="1" spc="-20" dirty="0">
                <a:latin typeface="Calibri"/>
                <a:cs typeface="Calibri"/>
              </a:rPr>
              <a:t> </a:t>
            </a:r>
            <a:r>
              <a:rPr lang="en-US" sz="1200" b="1" i="1" dirty="0">
                <a:latin typeface="Calibri"/>
                <a:cs typeface="Calibri"/>
              </a:rPr>
              <a:t>to</a:t>
            </a:r>
            <a:r>
              <a:rPr lang="en-US" sz="1200" b="1" i="1" spc="-35" dirty="0">
                <a:latin typeface="Calibri"/>
                <a:cs typeface="Calibri"/>
              </a:rPr>
              <a:t> </a:t>
            </a:r>
            <a:r>
              <a:rPr lang="en-US" sz="1200" b="1" i="1" spc="-20" dirty="0">
                <a:latin typeface="Calibri"/>
                <a:cs typeface="Calibri"/>
              </a:rPr>
              <a:t>time.</a:t>
            </a:r>
            <a:endParaRPr lang="en-US"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0348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653</Words>
  <Application>Microsoft Office PowerPoint</Application>
  <PresentationFormat>Custom</PresentationFormat>
  <Paragraphs>44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Calibri</vt:lpstr>
      <vt:lpstr>Calibri Light</vt:lpstr>
      <vt:lpstr>Times New Roman</vt:lpstr>
      <vt:lpstr>Wingdings</vt:lpstr>
      <vt:lpstr>Office Theme</vt:lpstr>
      <vt:lpstr>FLOW OF EVENTS – RECLASSIFICATION OF PROMOTERS</vt:lpstr>
      <vt:lpstr>FLOW OF EVENTS – RECLASSIFICATION OF PROMOTERS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Ketul Jain (LISCO)</dc:creator>
  <cp:lastModifiedBy>Apeksha Raichura (LISCO)</cp:lastModifiedBy>
  <cp:revision>4</cp:revision>
  <dcterms:created xsi:type="dcterms:W3CDTF">2025-01-23T06:26:21Z</dcterms:created>
  <dcterms:modified xsi:type="dcterms:W3CDTF">2025-06-26T08:56:04Z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2021-06-25T00:00:00Z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2025-01-23T00:00:00Z</vt:filetime>
  </property>
  <property fmtid="{D5CDD505-2E9C-101B-9397-08002B2CF9AE}" pid="5" name="Producer">
    <vt:lpwstr>Microsoft® Word for Microsoft 365</vt:lpwstr>
  </property>
  <property fmtid="{D5CDD505-2E9C-101B-9397-08002B2CF9AE}" pid="6" name="MSIP_Label_305f50f5-e953-4c63-867b-388561f41989_Enabled">
    <vt:lpwstr>true</vt:lpwstr>
  </property>
  <property fmtid="{D5CDD505-2E9C-101B-9397-08002B2CF9AE}" pid="7" name="MSIP_Label_305f50f5-e953-4c63-867b-388561f41989_SetDate">
    <vt:lpwstr>2025-01-23T06:26:31Z</vt:lpwstr>
  </property>
  <property fmtid="{D5CDD505-2E9C-101B-9397-08002B2CF9AE}" pid="8" name="MSIP_Label_305f50f5-e953-4c63-867b-388561f41989_Method">
    <vt:lpwstr>Privileged</vt:lpwstr>
  </property>
  <property fmtid="{D5CDD505-2E9C-101B-9397-08002B2CF9AE}" pid="9" name="MSIP_Label_305f50f5-e953-4c63-867b-388561f41989_Name">
    <vt:lpwstr>305f50f5-e953-4c63-867b-388561f41989</vt:lpwstr>
  </property>
  <property fmtid="{D5CDD505-2E9C-101B-9397-08002B2CF9AE}" pid="10" name="MSIP_Label_305f50f5-e953-4c63-867b-388561f41989_SiteId">
    <vt:lpwstr>fb8ed654-3195-4846-ac37-491dc8a2349e</vt:lpwstr>
  </property>
  <property fmtid="{D5CDD505-2E9C-101B-9397-08002B2CF9AE}" pid="11" name="MSIP_Label_305f50f5-e953-4c63-867b-388561f41989_ActionId">
    <vt:lpwstr>ce2af3c2-aa2c-4bc7-837b-0e6c9cf94c4b</vt:lpwstr>
  </property>
  <property fmtid="{D5CDD505-2E9C-101B-9397-08002B2CF9AE}" pid="12" name="MSIP_Label_305f50f5-e953-4c63-867b-388561f41989_ContentBits">
    <vt:lpwstr>2</vt:lpwstr>
  </property>
  <property fmtid="{D5CDD505-2E9C-101B-9397-08002B2CF9AE}" pid="13" name="ClassificationContentMarkingFooterLocations">
    <vt:lpwstr>Office Theme:8</vt:lpwstr>
  </property>
  <property fmtid="{D5CDD505-2E9C-101B-9397-08002B2CF9AE}" pid="14" name="ClassificationContentMarkingFooterText">
    <vt:lpwstr>Non-Confidential</vt:lpwstr>
  </property>
</Properties>
</file>